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7315200" cy="9601200"/>
  <p:embeddedFontLst>
    <p:embeddedFont>
      <p:font typeface="Roboto"/>
      <p:regular r:id="rId38"/>
      <p:bold r:id="rId39"/>
      <p:italic r:id="rId40"/>
      <p:boldItalic r:id="rId41"/>
    </p:embeddedFont>
    <p:embeddedFont>
      <p:font typeface="Lato"/>
      <p:regular r:id="rId42"/>
      <p:bold r:id="rId43"/>
      <p:italic r:id="rId44"/>
      <p:boldItalic r:id="rId45"/>
    </p:embeddedFont>
    <p:embeddedFont>
      <p:font typeface="Fira Sans Extra Condensed Medium"/>
      <p:regular r:id="rId46"/>
      <p:bold r:id="rId47"/>
      <p:italic r:id="rId48"/>
      <p:boldItalic r:id="rId49"/>
    </p:embeddedFont>
    <p:embeddedFont>
      <p:font typeface="Fira Sans Condensed Medium"/>
      <p:regular r:id="rId50"/>
      <p:bold r:id="rId51"/>
      <p:italic r:id="rId52"/>
      <p:boldItalic r:id="rId53"/>
    </p:embeddedFont>
    <p:embeddedFont>
      <p:font typeface="Share Tech"/>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h4NFl/8nP1JC1wFMY8Wg7mXu3f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Lato-regular.fntdata"/><Relationship Id="rId41" Type="http://schemas.openxmlformats.org/officeDocument/2006/relationships/font" Target="fonts/Roboto-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FiraSansExtraCondensedMedium-regular.fntdata"/><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ExtraCondensedMedium-italic.fntdata"/><Relationship Id="rId47" Type="http://schemas.openxmlformats.org/officeDocument/2006/relationships/font" Target="fonts/FiraSansExtraCondensedMedium-bold.fntdata"/><Relationship Id="rId49" Type="http://schemas.openxmlformats.org/officeDocument/2006/relationships/font" Target="fonts/FiraSansExtraCondensed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FiraSansCondensedMedium-bold.fntdata"/><Relationship Id="rId50" Type="http://schemas.openxmlformats.org/officeDocument/2006/relationships/font" Target="fonts/FiraSansCondensedMedium-regular.fntdata"/><Relationship Id="rId53" Type="http://schemas.openxmlformats.org/officeDocument/2006/relationships/font" Target="fonts/FiraSansCondensedMedium-boldItalic.fntdata"/><Relationship Id="rId52" Type="http://schemas.openxmlformats.org/officeDocument/2006/relationships/font" Target="fonts/FiraSansCondensedMedium-italic.fntdata"/><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ShareTech-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1: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731520" y="4560570"/>
            <a:ext cx="5852160"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20" name="Google Shape;220;p1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1: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2: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3:notes"/>
          <p:cNvSpPr txBox="1"/>
          <p:nvPr>
            <p:ph idx="1" type="body"/>
          </p:nvPr>
        </p:nvSpPr>
        <p:spPr>
          <a:xfrm>
            <a:off x="731520" y="4560570"/>
            <a:ext cx="5852160"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68" name="Google Shape;268;p1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4:notes"/>
          <p:cNvSpPr txBox="1"/>
          <p:nvPr>
            <p:ph idx="1" type="body"/>
          </p:nvPr>
        </p:nvSpPr>
        <p:spPr>
          <a:xfrm>
            <a:off x="731520" y="4560570"/>
            <a:ext cx="5852160"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78" name="Google Shape;278;p1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5:notes"/>
          <p:cNvSpPr txBox="1"/>
          <p:nvPr>
            <p:ph idx="1" type="body"/>
          </p:nvPr>
        </p:nvSpPr>
        <p:spPr>
          <a:xfrm>
            <a:off x="731520" y="4560570"/>
            <a:ext cx="5852160"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83" name="Google Shape;283;p1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6:notes"/>
          <p:cNvSpPr txBox="1"/>
          <p:nvPr>
            <p:ph idx="1" type="body"/>
          </p:nvPr>
        </p:nvSpPr>
        <p:spPr>
          <a:xfrm>
            <a:off x="731520" y="4560570"/>
            <a:ext cx="5852160"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288" name="Google Shape;288;p1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7: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8: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9:notes"/>
          <p:cNvSpPr txBox="1"/>
          <p:nvPr>
            <p:ph idx="1" type="body"/>
          </p:nvPr>
        </p:nvSpPr>
        <p:spPr>
          <a:xfrm>
            <a:off x="731520" y="4560570"/>
            <a:ext cx="5852160"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09" name="Google Shape;309;p1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2: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0: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0: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0708cb61c_0_0:notes"/>
          <p:cNvSpPr txBox="1"/>
          <p:nvPr>
            <p:ph idx="1" type="body"/>
          </p:nvPr>
        </p:nvSpPr>
        <p:spPr>
          <a:xfrm>
            <a:off x="731520"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25" name="Google Shape;325;g260708cb61c_0_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0708cb61c_0_9:notes"/>
          <p:cNvSpPr txBox="1"/>
          <p:nvPr>
            <p:ph idx="1" type="body"/>
          </p:nvPr>
        </p:nvSpPr>
        <p:spPr>
          <a:xfrm>
            <a:off x="731520"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35" name="Google Shape;335;g260708cb61c_0_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0708cb61c_0_19:notes"/>
          <p:cNvSpPr txBox="1"/>
          <p:nvPr>
            <p:ph idx="1" type="body"/>
          </p:nvPr>
        </p:nvSpPr>
        <p:spPr>
          <a:xfrm>
            <a:off x="731520"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40" name="Google Shape;340;g260708cb61c_0_1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0708cb61c_0_29:notes"/>
          <p:cNvSpPr txBox="1"/>
          <p:nvPr>
            <p:ph idx="1" type="body"/>
          </p:nvPr>
        </p:nvSpPr>
        <p:spPr>
          <a:xfrm>
            <a:off x="731520"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45" name="Google Shape;345;g260708cb61c_0_29: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0708cb61c_0_26:notes"/>
          <p:cNvSpPr txBox="1"/>
          <p:nvPr>
            <p:ph idx="1" type="body"/>
          </p:nvPr>
        </p:nvSpPr>
        <p:spPr>
          <a:xfrm>
            <a:off x="731520"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50" name="Google Shape;350;g260708cb61c_0_26: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0708cb61c_0_23:notes"/>
          <p:cNvSpPr txBox="1"/>
          <p:nvPr>
            <p:ph idx="1" type="body"/>
          </p:nvPr>
        </p:nvSpPr>
        <p:spPr>
          <a:xfrm>
            <a:off x="731520"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55" name="Google Shape;355;g260708cb61c_0_23: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0708cb61c_0_38:notes"/>
          <p:cNvSpPr txBox="1"/>
          <p:nvPr>
            <p:ph idx="1" type="body"/>
          </p:nvPr>
        </p:nvSpPr>
        <p:spPr>
          <a:xfrm>
            <a:off x="731520"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60" name="Google Shape;360;g260708cb61c_0_38: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60708cb61c_0_35:notes"/>
          <p:cNvSpPr txBox="1"/>
          <p:nvPr>
            <p:ph idx="1" type="body"/>
          </p:nvPr>
        </p:nvSpPr>
        <p:spPr>
          <a:xfrm>
            <a:off x="731520"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65" name="Google Shape;365;g260708cb61c_0_3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0708cb61c_0_45:notes"/>
          <p:cNvSpPr txBox="1"/>
          <p:nvPr>
            <p:ph idx="1" type="body"/>
          </p:nvPr>
        </p:nvSpPr>
        <p:spPr>
          <a:xfrm>
            <a:off x="731520"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70" name="Google Shape;370;g260708cb61c_0_45: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3: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0708cb61c_0_50:notes"/>
          <p:cNvSpPr txBox="1"/>
          <p:nvPr>
            <p:ph idx="1" type="body"/>
          </p:nvPr>
        </p:nvSpPr>
        <p:spPr>
          <a:xfrm>
            <a:off x="731520" y="4560570"/>
            <a:ext cx="5852100" cy="432060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75" name="Google Shape;375;g260708cb61c_0_50:notes"/>
          <p:cNvSpPr/>
          <p:nvPr>
            <p:ph idx="2" type="sldImg"/>
          </p:nvPr>
        </p:nvSpPr>
        <p:spPr>
          <a:xfrm>
            <a:off x="457200" y="720725"/>
            <a:ext cx="6400800" cy="3600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1: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21: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2:notes"/>
          <p:cNvSpPr txBox="1"/>
          <p:nvPr>
            <p:ph idx="1" type="body"/>
          </p:nvPr>
        </p:nvSpPr>
        <p:spPr>
          <a:xfrm>
            <a:off x="731520" y="4560570"/>
            <a:ext cx="5852160"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90" name="Google Shape;390;p22: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3:notes"/>
          <p:cNvSpPr txBox="1"/>
          <p:nvPr>
            <p:ph idx="1" type="body"/>
          </p:nvPr>
        </p:nvSpPr>
        <p:spPr>
          <a:xfrm>
            <a:off x="731520" y="4560570"/>
            <a:ext cx="5852160"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395" name="Google Shape;395;p23: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4: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5: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6: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7: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txBox="1"/>
          <p:nvPr>
            <p:ph idx="1" type="body"/>
          </p:nvPr>
        </p:nvSpPr>
        <p:spPr>
          <a:xfrm>
            <a:off x="731520" y="4560570"/>
            <a:ext cx="5852160" cy="4320540"/>
          </a:xfrm>
          <a:prstGeom prst="rect">
            <a:avLst/>
          </a:prstGeom>
        </p:spPr>
        <p:txBody>
          <a:bodyPr anchorCtr="0" anchor="t" bIns="96625" lIns="96625" spcFirstLastPara="1" rIns="96625" wrap="square" tIns="96625">
            <a:noAutofit/>
          </a:bodyPr>
          <a:lstStyle/>
          <a:p>
            <a:pPr indent="0" lvl="0" marL="0" rtl="0" algn="l">
              <a:spcBef>
                <a:spcPts val="0"/>
              </a:spcBef>
              <a:spcAft>
                <a:spcPts val="0"/>
              </a:spcAft>
              <a:buNone/>
            </a:pPr>
            <a:r>
              <a:t/>
            </a:r>
            <a:endParaRPr/>
          </a:p>
        </p:txBody>
      </p:sp>
      <p:sp>
        <p:nvSpPr>
          <p:cNvPr id="192" name="Google Shape;192;p8: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p:nvPr>
            <p:ph idx="2" type="sldImg"/>
          </p:nvPr>
        </p:nvSpPr>
        <p:spPr>
          <a:xfrm>
            <a:off x="457200" y="720725"/>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9:notes"/>
          <p:cNvSpPr txBox="1"/>
          <p:nvPr>
            <p:ph idx="1" type="body"/>
          </p:nvPr>
        </p:nvSpPr>
        <p:spPr>
          <a:xfrm>
            <a:off x="731520" y="4560570"/>
            <a:ext cx="5852160" cy="4320540"/>
          </a:xfrm>
          <a:prstGeom prst="rect">
            <a:avLst/>
          </a:prstGeom>
          <a:noFill/>
          <a:ln>
            <a:noFill/>
          </a:ln>
        </p:spPr>
        <p:txBody>
          <a:bodyPr anchorCtr="0" anchor="t" bIns="96625" lIns="96625" spcFirstLastPara="1" rIns="96625" wrap="square" tIns="966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 and list">
    <p:spTree>
      <p:nvGrpSpPr>
        <p:cNvPr id="11" name="Shape 11"/>
        <p:cNvGrpSpPr/>
        <p:nvPr/>
      </p:nvGrpSpPr>
      <p:grpSpPr>
        <a:xfrm>
          <a:off x="0" y="0"/>
          <a:ext cx="0" cy="0"/>
          <a:chOff x="0" y="0"/>
          <a:chExt cx="0" cy="0"/>
        </a:xfrm>
      </p:grpSpPr>
      <p:sp>
        <p:nvSpPr>
          <p:cNvPr id="12" name="Google Shape;12;p25"/>
          <p:cNvSpPr txBox="1"/>
          <p:nvPr>
            <p:ph idx="1" type="body"/>
          </p:nvPr>
        </p:nvSpPr>
        <p:spPr>
          <a:xfrm>
            <a:off x="59737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chemeClr val="lt1"/>
              </a:buClr>
              <a:buSzPts val="1000"/>
              <a:buFont typeface="Livvic Light"/>
              <a:buChar char="●"/>
              <a:defRPr sz="1200"/>
            </a:lvl1pPr>
            <a:lvl2pPr indent="-292100" lvl="1" marL="914400" algn="l">
              <a:lnSpc>
                <a:spcPct val="90000"/>
              </a:lnSpc>
              <a:spcBef>
                <a:spcPts val="1600"/>
              </a:spcBef>
              <a:spcAft>
                <a:spcPts val="0"/>
              </a:spcAft>
              <a:buClr>
                <a:schemeClr val="lt1"/>
              </a:buClr>
              <a:buSzPts val="1000"/>
              <a:buFont typeface="Nunito Light"/>
              <a:buChar char="○"/>
              <a:defRPr/>
            </a:lvl2pPr>
            <a:lvl3pPr indent="-292100" lvl="2" marL="1371600" algn="l">
              <a:lnSpc>
                <a:spcPct val="90000"/>
              </a:lnSpc>
              <a:spcBef>
                <a:spcPts val="1600"/>
              </a:spcBef>
              <a:spcAft>
                <a:spcPts val="0"/>
              </a:spcAft>
              <a:buClr>
                <a:schemeClr val="lt1"/>
              </a:buClr>
              <a:buSzPts val="1000"/>
              <a:buFont typeface="Nunito Light"/>
              <a:buChar char="■"/>
              <a:defRPr/>
            </a:lvl3pPr>
            <a:lvl4pPr indent="-292100" lvl="3" marL="1828800" algn="l">
              <a:lnSpc>
                <a:spcPct val="90000"/>
              </a:lnSpc>
              <a:spcBef>
                <a:spcPts val="1600"/>
              </a:spcBef>
              <a:spcAft>
                <a:spcPts val="0"/>
              </a:spcAft>
              <a:buClr>
                <a:schemeClr val="lt1"/>
              </a:buClr>
              <a:buSzPts val="1000"/>
              <a:buFont typeface="Nunito Light"/>
              <a:buChar char="●"/>
              <a:defRPr/>
            </a:lvl4pPr>
            <a:lvl5pPr indent="-292100" lvl="4" marL="2286000" algn="l">
              <a:lnSpc>
                <a:spcPct val="90000"/>
              </a:lnSpc>
              <a:spcBef>
                <a:spcPts val="1600"/>
              </a:spcBef>
              <a:spcAft>
                <a:spcPts val="0"/>
              </a:spcAft>
              <a:buClr>
                <a:schemeClr val="lt1"/>
              </a:buClr>
              <a:buSzPts val="1000"/>
              <a:buFont typeface="Nunito Light"/>
              <a:buChar char="○"/>
              <a:defRPr/>
            </a:lvl5pPr>
            <a:lvl6pPr indent="-292100" lvl="5" marL="2743200" algn="l">
              <a:lnSpc>
                <a:spcPct val="90000"/>
              </a:lnSpc>
              <a:spcBef>
                <a:spcPts val="1600"/>
              </a:spcBef>
              <a:spcAft>
                <a:spcPts val="0"/>
              </a:spcAft>
              <a:buClr>
                <a:schemeClr val="lt1"/>
              </a:buClr>
              <a:buSzPts val="1000"/>
              <a:buFont typeface="Nunito Light"/>
              <a:buChar char="■"/>
              <a:defRPr/>
            </a:lvl6pPr>
            <a:lvl7pPr indent="-292100" lvl="6" marL="3200400" algn="l">
              <a:lnSpc>
                <a:spcPct val="90000"/>
              </a:lnSpc>
              <a:spcBef>
                <a:spcPts val="1600"/>
              </a:spcBef>
              <a:spcAft>
                <a:spcPts val="0"/>
              </a:spcAft>
              <a:buClr>
                <a:schemeClr val="lt1"/>
              </a:buClr>
              <a:buSzPts val="1000"/>
              <a:buFont typeface="Nunito Light"/>
              <a:buChar char="●"/>
              <a:defRPr/>
            </a:lvl7pPr>
            <a:lvl8pPr indent="-292100" lvl="7" marL="3657600" algn="l">
              <a:lnSpc>
                <a:spcPct val="90000"/>
              </a:lnSpc>
              <a:spcBef>
                <a:spcPts val="1600"/>
              </a:spcBef>
              <a:spcAft>
                <a:spcPts val="0"/>
              </a:spcAft>
              <a:buClr>
                <a:schemeClr val="lt1"/>
              </a:buClr>
              <a:buSzPts val="1000"/>
              <a:buFont typeface="Nunito Light"/>
              <a:buChar char="○"/>
              <a:defRPr/>
            </a:lvl8pPr>
            <a:lvl9pPr indent="-292100" lvl="8" marL="4114800" algn="l">
              <a:lnSpc>
                <a:spcPct val="90000"/>
              </a:lnSpc>
              <a:spcBef>
                <a:spcPts val="1600"/>
              </a:spcBef>
              <a:spcAft>
                <a:spcPts val="1600"/>
              </a:spcAft>
              <a:buClr>
                <a:schemeClr val="lt1"/>
              </a:buClr>
              <a:buSzPts val="1000"/>
              <a:buFont typeface="Nunito Light"/>
              <a:buChar char="■"/>
              <a:defRPr/>
            </a:lvl9pPr>
          </a:lstStyle>
          <a:p/>
        </p:txBody>
      </p:sp>
      <p:sp>
        <p:nvSpPr>
          <p:cNvPr id="13" name="Google Shape;13;p25"/>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rgbClr val="000000"/>
              </a:buClr>
              <a:buSzPts val="3600"/>
              <a:buFont typeface="Calibri"/>
              <a:buNone/>
              <a:defRPr sz="3000"/>
            </a:lvl1pPr>
            <a:lvl2pPr lvl="1" algn="ctr">
              <a:spcBef>
                <a:spcPts val="0"/>
              </a:spcBef>
              <a:spcAft>
                <a:spcPts val="0"/>
              </a:spcAft>
              <a:buClr>
                <a:srgbClr val="D9D9D9"/>
              </a:buClr>
              <a:buSzPts val="1800"/>
              <a:buNone/>
              <a:defRPr sz="1800">
                <a:solidFill>
                  <a:srgbClr val="D9D9D9"/>
                </a:solidFill>
              </a:defRPr>
            </a:lvl2pPr>
            <a:lvl3pPr lvl="2" algn="ctr">
              <a:spcBef>
                <a:spcPts val="0"/>
              </a:spcBef>
              <a:spcAft>
                <a:spcPts val="0"/>
              </a:spcAft>
              <a:buClr>
                <a:srgbClr val="D9D9D9"/>
              </a:buClr>
              <a:buSzPts val="1800"/>
              <a:buNone/>
              <a:defRPr sz="1800">
                <a:solidFill>
                  <a:srgbClr val="D9D9D9"/>
                </a:solidFill>
              </a:defRPr>
            </a:lvl3pPr>
            <a:lvl4pPr lvl="3" algn="ctr">
              <a:spcBef>
                <a:spcPts val="0"/>
              </a:spcBef>
              <a:spcAft>
                <a:spcPts val="0"/>
              </a:spcAft>
              <a:buClr>
                <a:srgbClr val="D9D9D9"/>
              </a:buClr>
              <a:buSzPts val="1800"/>
              <a:buNone/>
              <a:defRPr sz="1800">
                <a:solidFill>
                  <a:srgbClr val="D9D9D9"/>
                </a:solidFill>
              </a:defRPr>
            </a:lvl4pPr>
            <a:lvl5pPr lvl="4" algn="ctr">
              <a:spcBef>
                <a:spcPts val="0"/>
              </a:spcBef>
              <a:spcAft>
                <a:spcPts val="0"/>
              </a:spcAft>
              <a:buClr>
                <a:srgbClr val="D9D9D9"/>
              </a:buClr>
              <a:buSzPts val="1800"/>
              <a:buNone/>
              <a:defRPr sz="1800">
                <a:solidFill>
                  <a:srgbClr val="D9D9D9"/>
                </a:solidFill>
              </a:defRPr>
            </a:lvl5pPr>
            <a:lvl6pPr lvl="5" algn="ctr">
              <a:spcBef>
                <a:spcPts val="0"/>
              </a:spcBef>
              <a:spcAft>
                <a:spcPts val="0"/>
              </a:spcAft>
              <a:buClr>
                <a:srgbClr val="D9D9D9"/>
              </a:buClr>
              <a:buSzPts val="1800"/>
              <a:buNone/>
              <a:defRPr sz="1800">
                <a:solidFill>
                  <a:srgbClr val="D9D9D9"/>
                </a:solidFill>
              </a:defRPr>
            </a:lvl6pPr>
            <a:lvl7pPr lvl="6" algn="ctr">
              <a:spcBef>
                <a:spcPts val="0"/>
              </a:spcBef>
              <a:spcAft>
                <a:spcPts val="0"/>
              </a:spcAft>
              <a:buClr>
                <a:srgbClr val="D9D9D9"/>
              </a:buClr>
              <a:buSzPts val="1800"/>
              <a:buNone/>
              <a:defRPr sz="1800">
                <a:solidFill>
                  <a:srgbClr val="D9D9D9"/>
                </a:solidFill>
              </a:defRPr>
            </a:lvl7pPr>
            <a:lvl8pPr lvl="7" algn="ctr">
              <a:spcBef>
                <a:spcPts val="0"/>
              </a:spcBef>
              <a:spcAft>
                <a:spcPts val="0"/>
              </a:spcAft>
              <a:buClr>
                <a:srgbClr val="D9D9D9"/>
              </a:buClr>
              <a:buSzPts val="1800"/>
              <a:buNone/>
              <a:defRPr sz="1800">
                <a:solidFill>
                  <a:srgbClr val="D9D9D9"/>
                </a:solidFill>
              </a:defRPr>
            </a:lvl8pPr>
            <a:lvl9pPr lvl="8" algn="ctr">
              <a:spcBef>
                <a:spcPts val="0"/>
              </a:spcBef>
              <a:spcAft>
                <a:spcPts val="0"/>
              </a:spcAft>
              <a:buClr>
                <a:srgbClr val="D9D9D9"/>
              </a:buClr>
              <a:buSzPts val="1800"/>
              <a:buNone/>
              <a:defRPr sz="1800">
                <a:solidFill>
                  <a:srgbClr val="D9D9D9"/>
                </a:solidFill>
              </a:defRPr>
            </a:lvl9pPr>
          </a:lstStyle>
          <a:p/>
        </p:txBody>
      </p:sp>
      <p:sp>
        <p:nvSpPr>
          <p:cNvPr id="14" name="Google Shape;14;p25"/>
          <p:cNvSpPr txBox="1"/>
          <p:nvPr>
            <p:ph idx="2" type="body"/>
          </p:nvPr>
        </p:nvSpPr>
        <p:spPr>
          <a:xfrm>
            <a:off x="469012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rgbClr val="EC5D37"/>
              </a:buClr>
              <a:buSzPts val="1000"/>
              <a:buFont typeface="Livvic Light"/>
              <a:buChar char="●"/>
              <a:defRPr sz="1200"/>
            </a:lvl1pPr>
            <a:lvl2pPr indent="-292100" lvl="1" marL="914400" algn="l">
              <a:lnSpc>
                <a:spcPct val="90000"/>
              </a:lnSpc>
              <a:spcBef>
                <a:spcPts val="1600"/>
              </a:spcBef>
              <a:spcAft>
                <a:spcPts val="0"/>
              </a:spcAft>
              <a:buClr>
                <a:srgbClr val="FFC800"/>
              </a:buClr>
              <a:buSzPts val="1000"/>
              <a:buFont typeface="Nunito Light"/>
              <a:buChar char="○"/>
              <a:defRPr/>
            </a:lvl2pPr>
            <a:lvl3pPr indent="-292100" lvl="2" marL="1371600" algn="l">
              <a:lnSpc>
                <a:spcPct val="90000"/>
              </a:lnSpc>
              <a:spcBef>
                <a:spcPts val="1600"/>
              </a:spcBef>
              <a:spcAft>
                <a:spcPts val="0"/>
              </a:spcAft>
              <a:buClr>
                <a:srgbClr val="FFC800"/>
              </a:buClr>
              <a:buSzPts val="1000"/>
              <a:buFont typeface="Nunito Light"/>
              <a:buChar char="■"/>
              <a:defRPr/>
            </a:lvl3pPr>
            <a:lvl4pPr indent="-292100" lvl="3" marL="1828800" algn="l">
              <a:lnSpc>
                <a:spcPct val="90000"/>
              </a:lnSpc>
              <a:spcBef>
                <a:spcPts val="1600"/>
              </a:spcBef>
              <a:spcAft>
                <a:spcPts val="0"/>
              </a:spcAft>
              <a:buClr>
                <a:srgbClr val="FFC800"/>
              </a:buClr>
              <a:buSzPts val="1000"/>
              <a:buFont typeface="Nunito Light"/>
              <a:buChar char="●"/>
              <a:defRPr/>
            </a:lvl4pPr>
            <a:lvl5pPr indent="-292100" lvl="4" marL="2286000" algn="l">
              <a:lnSpc>
                <a:spcPct val="90000"/>
              </a:lnSpc>
              <a:spcBef>
                <a:spcPts val="1600"/>
              </a:spcBef>
              <a:spcAft>
                <a:spcPts val="0"/>
              </a:spcAft>
              <a:buClr>
                <a:srgbClr val="434343"/>
              </a:buClr>
              <a:buSzPts val="1000"/>
              <a:buFont typeface="Nunito Light"/>
              <a:buChar char="○"/>
              <a:defRPr/>
            </a:lvl5pPr>
            <a:lvl6pPr indent="-292100" lvl="5" marL="2743200" algn="l">
              <a:lnSpc>
                <a:spcPct val="90000"/>
              </a:lnSpc>
              <a:spcBef>
                <a:spcPts val="1600"/>
              </a:spcBef>
              <a:spcAft>
                <a:spcPts val="0"/>
              </a:spcAft>
              <a:buClr>
                <a:srgbClr val="434343"/>
              </a:buClr>
              <a:buSzPts val="1000"/>
              <a:buFont typeface="Nunito Light"/>
              <a:buChar char="■"/>
              <a:defRPr/>
            </a:lvl6pPr>
            <a:lvl7pPr indent="-292100" lvl="6" marL="3200400" algn="l">
              <a:lnSpc>
                <a:spcPct val="90000"/>
              </a:lnSpc>
              <a:spcBef>
                <a:spcPts val="1600"/>
              </a:spcBef>
              <a:spcAft>
                <a:spcPts val="0"/>
              </a:spcAft>
              <a:buClr>
                <a:srgbClr val="434343"/>
              </a:buClr>
              <a:buSzPts val="1000"/>
              <a:buFont typeface="Nunito Light"/>
              <a:buChar char="●"/>
              <a:defRPr/>
            </a:lvl7pPr>
            <a:lvl8pPr indent="-292100" lvl="7" marL="3657600" algn="l">
              <a:lnSpc>
                <a:spcPct val="90000"/>
              </a:lnSpc>
              <a:spcBef>
                <a:spcPts val="1600"/>
              </a:spcBef>
              <a:spcAft>
                <a:spcPts val="0"/>
              </a:spcAft>
              <a:buClr>
                <a:srgbClr val="434343"/>
              </a:buClr>
              <a:buSzPts val="1000"/>
              <a:buFont typeface="Nunito Light"/>
              <a:buChar char="○"/>
              <a:defRPr/>
            </a:lvl8pPr>
            <a:lvl9pPr indent="-292100" lvl="8" marL="4114800" algn="l">
              <a:lnSpc>
                <a:spcPct val="90000"/>
              </a:lnSpc>
              <a:spcBef>
                <a:spcPts val="1600"/>
              </a:spcBef>
              <a:spcAft>
                <a:spcPts val="1600"/>
              </a:spcAft>
              <a:buClr>
                <a:srgbClr val="434343"/>
              </a:buClr>
              <a:buSzPts val="1000"/>
              <a:buFont typeface="Nunito Light"/>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34"/>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4"/>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800"/>
              <a:buNone/>
              <a:defRPr b="1" sz="1800"/>
            </a:lvl1pPr>
            <a:lvl2pPr indent="-228600" lvl="1" marL="914400" algn="l">
              <a:lnSpc>
                <a:spcPct val="90000"/>
              </a:lnSpc>
              <a:spcBef>
                <a:spcPts val="375"/>
              </a:spcBef>
              <a:spcAft>
                <a:spcPts val="0"/>
              </a:spcAft>
              <a:buClr>
                <a:schemeClr val="lt1"/>
              </a:buClr>
              <a:buSzPts val="1500"/>
              <a:buNone/>
              <a:defRPr b="1" sz="1500"/>
            </a:lvl2pPr>
            <a:lvl3pPr indent="-228600" lvl="2" marL="1371600" algn="l">
              <a:lnSpc>
                <a:spcPct val="90000"/>
              </a:lnSpc>
              <a:spcBef>
                <a:spcPts val="375"/>
              </a:spcBef>
              <a:spcAft>
                <a:spcPts val="0"/>
              </a:spcAft>
              <a:buClr>
                <a:schemeClr val="lt1"/>
              </a:buClr>
              <a:buSzPts val="1350"/>
              <a:buNone/>
              <a:defRPr b="1" sz="1350"/>
            </a:lvl3pPr>
            <a:lvl4pPr indent="-228600" lvl="3" marL="1828800" algn="l">
              <a:lnSpc>
                <a:spcPct val="90000"/>
              </a:lnSpc>
              <a:spcBef>
                <a:spcPts val="375"/>
              </a:spcBef>
              <a:spcAft>
                <a:spcPts val="0"/>
              </a:spcAft>
              <a:buClr>
                <a:schemeClr val="lt1"/>
              </a:buClr>
              <a:buSzPts val="1200"/>
              <a:buNone/>
              <a:defRPr b="1" sz="1200"/>
            </a:lvl4pPr>
            <a:lvl5pPr indent="-228600" lvl="4" marL="2286000" algn="l">
              <a:lnSpc>
                <a:spcPct val="90000"/>
              </a:lnSpc>
              <a:spcBef>
                <a:spcPts val="375"/>
              </a:spcBef>
              <a:spcAft>
                <a:spcPts val="0"/>
              </a:spcAft>
              <a:buClr>
                <a:schemeClr val="lt1"/>
              </a:buClr>
              <a:buSzPts val="1200"/>
              <a:buNone/>
              <a:defRPr b="1" sz="1200"/>
            </a:lvl5pPr>
            <a:lvl6pPr indent="-228600" lvl="5" marL="2743200" algn="l">
              <a:lnSpc>
                <a:spcPct val="90000"/>
              </a:lnSpc>
              <a:spcBef>
                <a:spcPts val="375"/>
              </a:spcBef>
              <a:spcAft>
                <a:spcPts val="0"/>
              </a:spcAft>
              <a:buClr>
                <a:schemeClr val="lt1"/>
              </a:buClr>
              <a:buSzPts val="1200"/>
              <a:buNone/>
              <a:defRPr b="1" sz="1200"/>
            </a:lvl6pPr>
            <a:lvl7pPr indent="-228600" lvl="6" marL="3200400" algn="l">
              <a:lnSpc>
                <a:spcPct val="90000"/>
              </a:lnSpc>
              <a:spcBef>
                <a:spcPts val="375"/>
              </a:spcBef>
              <a:spcAft>
                <a:spcPts val="0"/>
              </a:spcAft>
              <a:buClr>
                <a:schemeClr val="lt1"/>
              </a:buClr>
              <a:buSzPts val="1200"/>
              <a:buNone/>
              <a:defRPr b="1" sz="1200"/>
            </a:lvl7pPr>
            <a:lvl8pPr indent="-228600" lvl="7" marL="3657600" algn="l">
              <a:lnSpc>
                <a:spcPct val="90000"/>
              </a:lnSpc>
              <a:spcBef>
                <a:spcPts val="375"/>
              </a:spcBef>
              <a:spcAft>
                <a:spcPts val="0"/>
              </a:spcAft>
              <a:buClr>
                <a:schemeClr val="lt1"/>
              </a:buClr>
              <a:buSzPts val="1200"/>
              <a:buNone/>
              <a:defRPr b="1" sz="1200"/>
            </a:lvl8pPr>
            <a:lvl9pPr indent="-228600" lvl="8" marL="4114800" algn="l">
              <a:lnSpc>
                <a:spcPct val="90000"/>
              </a:lnSpc>
              <a:spcBef>
                <a:spcPts val="375"/>
              </a:spcBef>
              <a:spcAft>
                <a:spcPts val="0"/>
              </a:spcAft>
              <a:buClr>
                <a:schemeClr val="lt1"/>
              </a:buClr>
              <a:buSzPts val="1200"/>
              <a:buNone/>
              <a:defRPr b="1" sz="1200"/>
            </a:lvl9pPr>
          </a:lstStyle>
          <a:p/>
        </p:txBody>
      </p:sp>
      <p:sp>
        <p:nvSpPr>
          <p:cNvPr id="65" name="Google Shape;65;p34"/>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lt1"/>
              </a:buClr>
              <a:buSzPts val="1800"/>
              <a:buChar char="•"/>
              <a:defRPr/>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66" name="Google Shape;66;p34"/>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800"/>
              <a:buNone/>
              <a:defRPr b="1" sz="1800"/>
            </a:lvl1pPr>
            <a:lvl2pPr indent="-228600" lvl="1" marL="914400" algn="l">
              <a:lnSpc>
                <a:spcPct val="90000"/>
              </a:lnSpc>
              <a:spcBef>
                <a:spcPts val="375"/>
              </a:spcBef>
              <a:spcAft>
                <a:spcPts val="0"/>
              </a:spcAft>
              <a:buClr>
                <a:schemeClr val="lt1"/>
              </a:buClr>
              <a:buSzPts val="1500"/>
              <a:buNone/>
              <a:defRPr b="1" sz="1500"/>
            </a:lvl2pPr>
            <a:lvl3pPr indent="-228600" lvl="2" marL="1371600" algn="l">
              <a:lnSpc>
                <a:spcPct val="90000"/>
              </a:lnSpc>
              <a:spcBef>
                <a:spcPts val="375"/>
              </a:spcBef>
              <a:spcAft>
                <a:spcPts val="0"/>
              </a:spcAft>
              <a:buClr>
                <a:schemeClr val="lt1"/>
              </a:buClr>
              <a:buSzPts val="1350"/>
              <a:buNone/>
              <a:defRPr b="1" sz="1350"/>
            </a:lvl3pPr>
            <a:lvl4pPr indent="-228600" lvl="3" marL="1828800" algn="l">
              <a:lnSpc>
                <a:spcPct val="90000"/>
              </a:lnSpc>
              <a:spcBef>
                <a:spcPts val="375"/>
              </a:spcBef>
              <a:spcAft>
                <a:spcPts val="0"/>
              </a:spcAft>
              <a:buClr>
                <a:schemeClr val="lt1"/>
              </a:buClr>
              <a:buSzPts val="1200"/>
              <a:buNone/>
              <a:defRPr b="1" sz="1200"/>
            </a:lvl4pPr>
            <a:lvl5pPr indent="-228600" lvl="4" marL="2286000" algn="l">
              <a:lnSpc>
                <a:spcPct val="90000"/>
              </a:lnSpc>
              <a:spcBef>
                <a:spcPts val="375"/>
              </a:spcBef>
              <a:spcAft>
                <a:spcPts val="0"/>
              </a:spcAft>
              <a:buClr>
                <a:schemeClr val="lt1"/>
              </a:buClr>
              <a:buSzPts val="1200"/>
              <a:buNone/>
              <a:defRPr b="1" sz="1200"/>
            </a:lvl5pPr>
            <a:lvl6pPr indent="-228600" lvl="5" marL="2743200" algn="l">
              <a:lnSpc>
                <a:spcPct val="90000"/>
              </a:lnSpc>
              <a:spcBef>
                <a:spcPts val="375"/>
              </a:spcBef>
              <a:spcAft>
                <a:spcPts val="0"/>
              </a:spcAft>
              <a:buClr>
                <a:schemeClr val="lt1"/>
              </a:buClr>
              <a:buSzPts val="1200"/>
              <a:buNone/>
              <a:defRPr b="1" sz="1200"/>
            </a:lvl6pPr>
            <a:lvl7pPr indent="-228600" lvl="6" marL="3200400" algn="l">
              <a:lnSpc>
                <a:spcPct val="90000"/>
              </a:lnSpc>
              <a:spcBef>
                <a:spcPts val="375"/>
              </a:spcBef>
              <a:spcAft>
                <a:spcPts val="0"/>
              </a:spcAft>
              <a:buClr>
                <a:schemeClr val="lt1"/>
              </a:buClr>
              <a:buSzPts val="1200"/>
              <a:buNone/>
              <a:defRPr b="1" sz="1200"/>
            </a:lvl7pPr>
            <a:lvl8pPr indent="-228600" lvl="7" marL="3657600" algn="l">
              <a:lnSpc>
                <a:spcPct val="90000"/>
              </a:lnSpc>
              <a:spcBef>
                <a:spcPts val="375"/>
              </a:spcBef>
              <a:spcAft>
                <a:spcPts val="0"/>
              </a:spcAft>
              <a:buClr>
                <a:schemeClr val="lt1"/>
              </a:buClr>
              <a:buSzPts val="1200"/>
              <a:buNone/>
              <a:defRPr b="1" sz="1200"/>
            </a:lvl8pPr>
            <a:lvl9pPr indent="-228600" lvl="8" marL="4114800" algn="l">
              <a:lnSpc>
                <a:spcPct val="90000"/>
              </a:lnSpc>
              <a:spcBef>
                <a:spcPts val="375"/>
              </a:spcBef>
              <a:spcAft>
                <a:spcPts val="0"/>
              </a:spcAft>
              <a:buClr>
                <a:schemeClr val="lt1"/>
              </a:buClr>
              <a:buSzPts val="1200"/>
              <a:buNone/>
              <a:defRPr b="1" sz="1200"/>
            </a:lvl9pPr>
          </a:lstStyle>
          <a:p/>
        </p:txBody>
      </p:sp>
      <p:sp>
        <p:nvSpPr>
          <p:cNvPr id="67" name="Google Shape;67;p34"/>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lt1"/>
              </a:buClr>
              <a:buSzPts val="1800"/>
              <a:buChar char="•"/>
              <a:defRPr/>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68" name="Google Shape;68;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 name="Shape 75"/>
        <p:cNvGrpSpPr/>
        <p:nvPr/>
      </p:nvGrpSpPr>
      <p:grpSpPr>
        <a:xfrm>
          <a:off x="0" y="0"/>
          <a:ext cx="0" cy="0"/>
          <a:chOff x="0" y="0"/>
          <a:chExt cx="0" cy="0"/>
        </a:xfrm>
      </p:grpSpPr>
      <p:sp>
        <p:nvSpPr>
          <p:cNvPr id="76" name="Google Shape;76;p36"/>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36"/>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lt1"/>
              </a:buClr>
              <a:buSzPts val="2400"/>
              <a:buChar char="•"/>
              <a:defRPr sz="2400"/>
            </a:lvl1pPr>
            <a:lvl2pPr indent="-361950" lvl="1" marL="914400" algn="l">
              <a:lnSpc>
                <a:spcPct val="90000"/>
              </a:lnSpc>
              <a:spcBef>
                <a:spcPts val="375"/>
              </a:spcBef>
              <a:spcAft>
                <a:spcPts val="0"/>
              </a:spcAft>
              <a:buClr>
                <a:schemeClr val="lt1"/>
              </a:buClr>
              <a:buSzPts val="2100"/>
              <a:buChar char="•"/>
              <a:defRPr sz="2100"/>
            </a:lvl2pPr>
            <a:lvl3pPr indent="-342900" lvl="2" marL="1371600" algn="l">
              <a:lnSpc>
                <a:spcPct val="90000"/>
              </a:lnSpc>
              <a:spcBef>
                <a:spcPts val="375"/>
              </a:spcBef>
              <a:spcAft>
                <a:spcPts val="0"/>
              </a:spcAft>
              <a:buClr>
                <a:schemeClr val="lt1"/>
              </a:buClr>
              <a:buSzPts val="1800"/>
              <a:buChar char="•"/>
              <a:defRPr sz="1800"/>
            </a:lvl3pPr>
            <a:lvl4pPr indent="-323850" lvl="3" marL="1828800" algn="l">
              <a:lnSpc>
                <a:spcPct val="90000"/>
              </a:lnSpc>
              <a:spcBef>
                <a:spcPts val="375"/>
              </a:spcBef>
              <a:spcAft>
                <a:spcPts val="0"/>
              </a:spcAft>
              <a:buClr>
                <a:schemeClr val="lt1"/>
              </a:buClr>
              <a:buSzPts val="1500"/>
              <a:buChar char="•"/>
              <a:defRPr sz="1500"/>
            </a:lvl4pPr>
            <a:lvl5pPr indent="-323850" lvl="4" marL="2286000" algn="l">
              <a:lnSpc>
                <a:spcPct val="90000"/>
              </a:lnSpc>
              <a:spcBef>
                <a:spcPts val="375"/>
              </a:spcBef>
              <a:spcAft>
                <a:spcPts val="0"/>
              </a:spcAft>
              <a:buClr>
                <a:schemeClr val="lt1"/>
              </a:buClr>
              <a:buSzPts val="1500"/>
              <a:buChar char="•"/>
              <a:defRPr sz="1500"/>
            </a:lvl5pPr>
            <a:lvl6pPr indent="-323850" lvl="5" marL="2743200" algn="l">
              <a:lnSpc>
                <a:spcPct val="90000"/>
              </a:lnSpc>
              <a:spcBef>
                <a:spcPts val="375"/>
              </a:spcBef>
              <a:spcAft>
                <a:spcPts val="0"/>
              </a:spcAft>
              <a:buClr>
                <a:schemeClr val="lt1"/>
              </a:buClr>
              <a:buSzPts val="1500"/>
              <a:buChar char="•"/>
              <a:defRPr sz="1500"/>
            </a:lvl6pPr>
            <a:lvl7pPr indent="-323850" lvl="6" marL="3200400" algn="l">
              <a:lnSpc>
                <a:spcPct val="90000"/>
              </a:lnSpc>
              <a:spcBef>
                <a:spcPts val="375"/>
              </a:spcBef>
              <a:spcAft>
                <a:spcPts val="0"/>
              </a:spcAft>
              <a:buClr>
                <a:schemeClr val="lt1"/>
              </a:buClr>
              <a:buSzPts val="1500"/>
              <a:buChar char="•"/>
              <a:defRPr sz="1500"/>
            </a:lvl7pPr>
            <a:lvl8pPr indent="-323850" lvl="7" marL="3657600" algn="l">
              <a:lnSpc>
                <a:spcPct val="90000"/>
              </a:lnSpc>
              <a:spcBef>
                <a:spcPts val="375"/>
              </a:spcBef>
              <a:spcAft>
                <a:spcPts val="0"/>
              </a:spcAft>
              <a:buClr>
                <a:schemeClr val="lt1"/>
              </a:buClr>
              <a:buSzPts val="1500"/>
              <a:buChar char="•"/>
              <a:defRPr sz="1500"/>
            </a:lvl8pPr>
            <a:lvl9pPr indent="-323850" lvl="8" marL="4114800" algn="l">
              <a:lnSpc>
                <a:spcPct val="90000"/>
              </a:lnSpc>
              <a:spcBef>
                <a:spcPts val="375"/>
              </a:spcBef>
              <a:spcAft>
                <a:spcPts val="0"/>
              </a:spcAft>
              <a:buClr>
                <a:schemeClr val="lt1"/>
              </a:buClr>
              <a:buSzPts val="1500"/>
              <a:buChar char="•"/>
              <a:defRPr sz="1500"/>
            </a:lvl9pPr>
          </a:lstStyle>
          <a:p/>
        </p:txBody>
      </p:sp>
      <p:sp>
        <p:nvSpPr>
          <p:cNvPr id="78" name="Google Shape;78;p36"/>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200"/>
              <a:buNone/>
              <a:defRPr sz="1200"/>
            </a:lvl1pPr>
            <a:lvl2pPr indent="-228600" lvl="1" marL="914400" algn="l">
              <a:lnSpc>
                <a:spcPct val="90000"/>
              </a:lnSpc>
              <a:spcBef>
                <a:spcPts val="375"/>
              </a:spcBef>
              <a:spcAft>
                <a:spcPts val="0"/>
              </a:spcAft>
              <a:buClr>
                <a:schemeClr val="lt1"/>
              </a:buClr>
              <a:buSzPts val="1050"/>
              <a:buNone/>
              <a:defRPr sz="1050"/>
            </a:lvl2pPr>
            <a:lvl3pPr indent="-228600" lvl="2" marL="1371600" algn="l">
              <a:lnSpc>
                <a:spcPct val="90000"/>
              </a:lnSpc>
              <a:spcBef>
                <a:spcPts val="375"/>
              </a:spcBef>
              <a:spcAft>
                <a:spcPts val="0"/>
              </a:spcAft>
              <a:buClr>
                <a:schemeClr val="lt1"/>
              </a:buClr>
              <a:buSzPts val="900"/>
              <a:buNone/>
              <a:defRPr sz="900"/>
            </a:lvl3pPr>
            <a:lvl4pPr indent="-228600" lvl="3" marL="1828800" algn="l">
              <a:lnSpc>
                <a:spcPct val="90000"/>
              </a:lnSpc>
              <a:spcBef>
                <a:spcPts val="375"/>
              </a:spcBef>
              <a:spcAft>
                <a:spcPts val="0"/>
              </a:spcAft>
              <a:buClr>
                <a:schemeClr val="lt1"/>
              </a:buClr>
              <a:buSzPts val="750"/>
              <a:buNone/>
              <a:defRPr sz="750"/>
            </a:lvl4pPr>
            <a:lvl5pPr indent="-228600" lvl="4" marL="2286000" algn="l">
              <a:lnSpc>
                <a:spcPct val="90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lt1"/>
              </a:buClr>
              <a:buSzPts val="750"/>
              <a:buNone/>
              <a:defRPr sz="750"/>
            </a:lvl6pPr>
            <a:lvl7pPr indent="-228600" lvl="6" marL="3200400" algn="l">
              <a:lnSpc>
                <a:spcPct val="90000"/>
              </a:lnSpc>
              <a:spcBef>
                <a:spcPts val="375"/>
              </a:spcBef>
              <a:spcAft>
                <a:spcPts val="0"/>
              </a:spcAft>
              <a:buClr>
                <a:schemeClr val="lt1"/>
              </a:buClr>
              <a:buSzPts val="750"/>
              <a:buNone/>
              <a:defRPr sz="750"/>
            </a:lvl7pPr>
            <a:lvl8pPr indent="-228600" lvl="7" marL="3657600" algn="l">
              <a:lnSpc>
                <a:spcPct val="90000"/>
              </a:lnSpc>
              <a:spcBef>
                <a:spcPts val="375"/>
              </a:spcBef>
              <a:spcAft>
                <a:spcPts val="0"/>
              </a:spcAft>
              <a:buClr>
                <a:schemeClr val="lt1"/>
              </a:buClr>
              <a:buSzPts val="750"/>
              <a:buNone/>
              <a:defRPr sz="750"/>
            </a:lvl8pPr>
            <a:lvl9pPr indent="-228600" lvl="8" marL="4114800" algn="l">
              <a:lnSpc>
                <a:spcPct val="90000"/>
              </a:lnSpc>
              <a:spcBef>
                <a:spcPts val="375"/>
              </a:spcBef>
              <a:spcAft>
                <a:spcPts val="0"/>
              </a:spcAft>
              <a:buClr>
                <a:schemeClr val="lt1"/>
              </a:buClr>
              <a:buSzPts val="750"/>
              <a:buNone/>
              <a:defRPr sz="750"/>
            </a:lvl9pPr>
          </a:lstStyle>
          <a:p/>
        </p:txBody>
      </p:sp>
      <p:sp>
        <p:nvSpPr>
          <p:cNvPr id="79" name="Google Shape;79;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37"/>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7"/>
          <p:cNvSpPr/>
          <p:nvPr>
            <p:ph idx="2" type="pic"/>
          </p:nvPr>
        </p:nvSpPr>
        <p:spPr>
          <a:xfrm>
            <a:off x="3887391" y="740569"/>
            <a:ext cx="4629150" cy="3655219"/>
          </a:xfrm>
          <a:prstGeom prst="rect">
            <a:avLst/>
          </a:prstGeom>
          <a:noFill/>
          <a:ln>
            <a:noFill/>
          </a:ln>
        </p:spPr>
      </p:sp>
      <p:sp>
        <p:nvSpPr>
          <p:cNvPr id="85" name="Google Shape;85;p37"/>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200"/>
              <a:buNone/>
              <a:defRPr sz="1200"/>
            </a:lvl1pPr>
            <a:lvl2pPr indent="-228600" lvl="1" marL="914400" algn="l">
              <a:lnSpc>
                <a:spcPct val="90000"/>
              </a:lnSpc>
              <a:spcBef>
                <a:spcPts val="375"/>
              </a:spcBef>
              <a:spcAft>
                <a:spcPts val="0"/>
              </a:spcAft>
              <a:buClr>
                <a:schemeClr val="lt1"/>
              </a:buClr>
              <a:buSzPts val="1050"/>
              <a:buNone/>
              <a:defRPr sz="1050"/>
            </a:lvl2pPr>
            <a:lvl3pPr indent="-228600" lvl="2" marL="1371600" algn="l">
              <a:lnSpc>
                <a:spcPct val="90000"/>
              </a:lnSpc>
              <a:spcBef>
                <a:spcPts val="375"/>
              </a:spcBef>
              <a:spcAft>
                <a:spcPts val="0"/>
              </a:spcAft>
              <a:buClr>
                <a:schemeClr val="lt1"/>
              </a:buClr>
              <a:buSzPts val="900"/>
              <a:buNone/>
              <a:defRPr sz="900"/>
            </a:lvl3pPr>
            <a:lvl4pPr indent="-228600" lvl="3" marL="1828800" algn="l">
              <a:lnSpc>
                <a:spcPct val="90000"/>
              </a:lnSpc>
              <a:spcBef>
                <a:spcPts val="375"/>
              </a:spcBef>
              <a:spcAft>
                <a:spcPts val="0"/>
              </a:spcAft>
              <a:buClr>
                <a:schemeClr val="lt1"/>
              </a:buClr>
              <a:buSzPts val="750"/>
              <a:buNone/>
              <a:defRPr sz="750"/>
            </a:lvl4pPr>
            <a:lvl5pPr indent="-228600" lvl="4" marL="2286000" algn="l">
              <a:lnSpc>
                <a:spcPct val="90000"/>
              </a:lnSpc>
              <a:spcBef>
                <a:spcPts val="375"/>
              </a:spcBef>
              <a:spcAft>
                <a:spcPts val="0"/>
              </a:spcAft>
              <a:buClr>
                <a:schemeClr val="lt1"/>
              </a:buClr>
              <a:buSzPts val="750"/>
              <a:buNone/>
              <a:defRPr sz="750"/>
            </a:lvl5pPr>
            <a:lvl6pPr indent="-228600" lvl="5" marL="2743200" algn="l">
              <a:lnSpc>
                <a:spcPct val="90000"/>
              </a:lnSpc>
              <a:spcBef>
                <a:spcPts val="375"/>
              </a:spcBef>
              <a:spcAft>
                <a:spcPts val="0"/>
              </a:spcAft>
              <a:buClr>
                <a:schemeClr val="lt1"/>
              </a:buClr>
              <a:buSzPts val="750"/>
              <a:buNone/>
              <a:defRPr sz="750"/>
            </a:lvl6pPr>
            <a:lvl7pPr indent="-228600" lvl="6" marL="3200400" algn="l">
              <a:lnSpc>
                <a:spcPct val="90000"/>
              </a:lnSpc>
              <a:spcBef>
                <a:spcPts val="375"/>
              </a:spcBef>
              <a:spcAft>
                <a:spcPts val="0"/>
              </a:spcAft>
              <a:buClr>
                <a:schemeClr val="lt1"/>
              </a:buClr>
              <a:buSzPts val="750"/>
              <a:buNone/>
              <a:defRPr sz="750"/>
            </a:lvl7pPr>
            <a:lvl8pPr indent="-228600" lvl="7" marL="3657600" algn="l">
              <a:lnSpc>
                <a:spcPct val="90000"/>
              </a:lnSpc>
              <a:spcBef>
                <a:spcPts val="375"/>
              </a:spcBef>
              <a:spcAft>
                <a:spcPts val="0"/>
              </a:spcAft>
              <a:buClr>
                <a:schemeClr val="lt1"/>
              </a:buClr>
              <a:buSzPts val="750"/>
              <a:buNone/>
              <a:defRPr sz="750"/>
            </a:lvl8pPr>
            <a:lvl9pPr indent="-228600" lvl="8" marL="4114800" algn="l">
              <a:lnSpc>
                <a:spcPct val="90000"/>
              </a:lnSpc>
              <a:spcBef>
                <a:spcPts val="375"/>
              </a:spcBef>
              <a:spcAft>
                <a:spcPts val="0"/>
              </a:spcAft>
              <a:buClr>
                <a:schemeClr val="lt1"/>
              </a:buClr>
              <a:buSzPts val="750"/>
              <a:buNone/>
              <a:defRPr sz="750"/>
            </a:lvl9pPr>
          </a:lstStyle>
          <a:p/>
        </p:txBody>
      </p:sp>
      <p:sp>
        <p:nvSpPr>
          <p:cNvPr id="86" name="Google Shape;86;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9" name="Shape 89"/>
        <p:cNvGrpSpPr/>
        <p:nvPr/>
      </p:nvGrpSpPr>
      <p:grpSpPr>
        <a:xfrm>
          <a:off x="0" y="0"/>
          <a:ext cx="0" cy="0"/>
          <a:chOff x="0" y="0"/>
          <a:chExt cx="0" cy="0"/>
        </a:xfrm>
      </p:grpSpPr>
      <p:sp>
        <p:nvSpPr>
          <p:cNvPr id="90" name="Google Shape;90;p3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38"/>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lt1"/>
              </a:buClr>
              <a:buSzPts val="1800"/>
              <a:buChar char="•"/>
              <a:defRPr/>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92" name="Google Shape;92;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5" name="Shape 95"/>
        <p:cNvGrpSpPr/>
        <p:nvPr/>
      </p:nvGrpSpPr>
      <p:grpSpPr>
        <a:xfrm>
          <a:off x="0" y="0"/>
          <a:ext cx="0" cy="0"/>
          <a:chOff x="0" y="0"/>
          <a:chExt cx="0" cy="0"/>
        </a:xfrm>
      </p:grpSpPr>
      <p:sp>
        <p:nvSpPr>
          <p:cNvPr id="96" name="Google Shape;96;p39"/>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39"/>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lt1"/>
              </a:buClr>
              <a:buSzPts val="1800"/>
              <a:buChar char="•"/>
              <a:defRPr/>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98" name="Google Shape;98;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6"/>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6"/>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lt1"/>
              </a:buClr>
              <a:buSzPts val="1800"/>
              <a:buNone/>
              <a:defRPr sz="1800"/>
            </a:lvl1pPr>
            <a:lvl2pPr lvl="1" algn="ctr">
              <a:lnSpc>
                <a:spcPct val="90000"/>
              </a:lnSpc>
              <a:spcBef>
                <a:spcPts val="375"/>
              </a:spcBef>
              <a:spcAft>
                <a:spcPts val="0"/>
              </a:spcAft>
              <a:buClr>
                <a:schemeClr val="lt1"/>
              </a:buClr>
              <a:buSzPts val="1500"/>
              <a:buNone/>
              <a:defRPr sz="1500"/>
            </a:lvl2pPr>
            <a:lvl3pPr lvl="2" algn="ctr">
              <a:lnSpc>
                <a:spcPct val="90000"/>
              </a:lnSpc>
              <a:spcBef>
                <a:spcPts val="375"/>
              </a:spcBef>
              <a:spcAft>
                <a:spcPts val="0"/>
              </a:spcAft>
              <a:buClr>
                <a:schemeClr val="lt1"/>
              </a:buClr>
              <a:buSzPts val="1350"/>
              <a:buNone/>
              <a:defRPr sz="1350"/>
            </a:lvl3pPr>
            <a:lvl4pPr lvl="3" algn="ctr">
              <a:lnSpc>
                <a:spcPct val="90000"/>
              </a:lnSpc>
              <a:spcBef>
                <a:spcPts val="375"/>
              </a:spcBef>
              <a:spcAft>
                <a:spcPts val="0"/>
              </a:spcAft>
              <a:buClr>
                <a:schemeClr val="lt1"/>
              </a:buClr>
              <a:buSzPts val="1200"/>
              <a:buNone/>
              <a:defRPr sz="1200"/>
            </a:lvl4pPr>
            <a:lvl5pPr lvl="4" algn="ctr">
              <a:lnSpc>
                <a:spcPct val="90000"/>
              </a:lnSpc>
              <a:spcBef>
                <a:spcPts val="375"/>
              </a:spcBef>
              <a:spcAft>
                <a:spcPts val="0"/>
              </a:spcAft>
              <a:buClr>
                <a:schemeClr val="lt1"/>
              </a:buClr>
              <a:buSzPts val="1200"/>
              <a:buNone/>
              <a:defRPr sz="1200"/>
            </a:lvl5pPr>
            <a:lvl6pPr lvl="5" algn="ctr">
              <a:lnSpc>
                <a:spcPct val="90000"/>
              </a:lnSpc>
              <a:spcBef>
                <a:spcPts val="375"/>
              </a:spcBef>
              <a:spcAft>
                <a:spcPts val="0"/>
              </a:spcAft>
              <a:buClr>
                <a:schemeClr val="lt1"/>
              </a:buClr>
              <a:buSzPts val="1200"/>
              <a:buNone/>
              <a:defRPr sz="1200"/>
            </a:lvl6pPr>
            <a:lvl7pPr lvl="6" algn="ctr">
              <a:lnSpc>
                <a:spcPct val="90000"/>
              </a:lnSpc>
              <a:spcBef>
                <a:spcPts val="375"/>
              </a:spcBef>
              <a:spcAft>
                <a:spcPts val="0"/>
              </a:spcAft>
              <a:buClr>
                <a:schemeClr val="lt1"/>
              </a:buClr>
              <a:buSzPts val="1200"/>
              <a:buNone/>
              <a:defRPr sz="1200"/>
            </a:lvl7pPr>
            <a:lvl8pPr lvl="7" algn="ctr">
              <a:lnSpc>
                <a:spcPct val="90000"/>
              </a:lnSpc>
              <a:spcBef>
                <a:spcPts val="375"/>
              </a:spcBef>
              <a:spcAft>
                <a:spcPts val="0"/>
              </a:spcAft>
              <a:buClr>
                <a:schemeClr val="lt1"/>
              </a:buClr>
              <a:buSzPts val="1200"/>
              <a:buNone/>
              <a:defRPr sz="1200"/>
            </a:lvl8pPr>
            <a:lvl9pPr lvl="8" algn="ctr">
              <a:lnSpc>
                <a:spcPct val="90000"/>
              </a:lnSpc>
              <a:spcBef>
                <a:spcPts val="375"/>
              </a:spcBef>
              <a:spcAft>
                <a:spcPts val="0"/>
              </a:spcAft>
              <a:buClr>
                <a:schemeClr val="lt1"/>
              </a:buClr>
              <a:buSzPts val="1200"/>
              <a:buNone/>
              <a:defRPr sz="1200"/>
            </a:lvl9pPr>
          </a:lstStyle>
          <a:p/>
        </p:txBody>
      </p:sp>
      <p:sp>
        <p:nvSpPr>
          <p:cNvPr id="18" name="Google Shape;18;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27"/>
          <p:cNvSpPr txBox="1"/>
          <p:nvPr>
            <p:ph idx="1" type="body"/>
          </p:nvPr>
        </p:nvSpPr>
        <p:spPr>
          <a:xfrm>
            <a:off x="618825" y="1679175"/>
            <a:ext cx="3534300" cy="2090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lt1"/>
              </a:buClr>
              <a:buSzPts val="1800"/>
              <a:buChar char="●"/>
              <a:defRPr/>
            </a:lvl1pPr>
            <a:lvl2pPr indent="-317500" lvl="1" marL="914400" algn="l">
              <a:lnSpc>
                <a:spcPct val="90000"/>
              </a:lnSpc>
              <a:spcBef>
                <a:spcPts val="0"/>
              </a:spcBef>
              <a:spcAft>
                <a:spcPts val="0"/>
              </a:spcAft>
              <a:buClr>
                <a:schemeClr val="lt1"/>
              </a:buClr>
              <a:buSzPts val="1400"/>
              <a:buChar char="○"/>
              <a:defRPr/>
            </a:lvl2pPr>
            <a:lvl3pPr indent="-317500" lvl="2" marL="1371600" algn="l">
              <a:lnSpc>
                <a:spcPct val="90000"/>
              </a:lnSpc>
              <a:spcBef>
                <a:spcPts val="1600"/>
              </a:spcBef>
              <a:spcAft>
                <a:spcPts val="0"/>
              </a:spcAft>
              <a:buClr>
                <a:schemeClr val="lt1"/>
              </a:buClr>
              <a:buSzPts val="1400"/>
              <a:buChar char="■"/>
              <a:defRPr/>
            </a:lvl3pPr>
            <a:lvl4pPr indent="-317500" lvl="3" marL="1828800" algn="l">
              <a:lnSpc>
                <a:spcPct val="90000"/>
              </a:lnSpc>
              <a:spcBef>
                <a:spcPts val="1600"/>
              </a:spcBef>
              <a:spcAft>
                <a:spcPts val="0"/>
              </a:spcAft>
              <a:buClr>
                <a:schemeClr val="lt1"/>
              </a:buClr>
              <a:buSzPts val="1400"/>
              <a:buChar char="●"/>
              <a:defRPr/>
            </a:lvl4pPr>
            <a:lvl5pPr indent="-317500" lvl="4" marL="2286000" algn="l">
              <a:lnSpc>
                <a:spcPct val="90000"/>
              </a:lnSpc>
              <a:spcBef>
                <a:spcPts val="1600"/>
              </a:spcBef>
              <a:spcAft>
                <a:spcPts val="0"/>
              </a:spcAft>
              <a:buClr>
                <a:schemeClr val="lt1"/>
              </a:buClr>
              <a:buSzPts val="1400"/>
              <a:buChar char="○"/>
              <a:defRPr/>
            </a:lvl5pPr>
            <a:lvl6pPr indent="-317500" lvl="5" marL="2743200" algn="l">
              <a:lnSpc>
                <a:spcPct val="90000"/>
              </a:lnSpc>
              <a:spcBef>
                <a:spcPts val="1600"/>
              </a:spcBef>
              <a:spcAft>
                <a:spcPts val="0"/>
              </a:spcAft>
              <a:buClr>
                <a:schemeClr val="lt1"/>
              </a:buClr>
              <a:buSzPts val="1400"/>
              <a:buChar char="■"/>
              <a:defRPr/>
            </a:lvl6pPr>
            <a:lvl7pPr indent="-317500" lvl="6" marL="3200400" algn="l">
              <a:lnSpc>
                <a:spcPct val="90000"/>
              </a:lnSpc>
              <a:spcBef>
                <a:spcPts val="1600"/>
              </a:spcBef>
              <a:spcAft>
                <a:spcPts val="0"/>
              </a:spcAft>
              <a:buClr>
                <a:schemeClr val="lt1"/>
              </a:buClr>
              <a:buSzPts val="1400"/>
              <a:buChar char="●"/>
              <a:defRPr/>
            </a:lvl7pPr>
            <a:lvl8pPr indent="-317500" lvl="7" marL="3657600" algn="l">
              <a:lnSpc>
                <a:spcPct val="90000"/>
              </a:lnSpc>
              <a:spcBef>
                <a:spcPts val="1600"/>
              </a:spcBef>
              <a:spcAft>
                <a:spcPts val="0"/>
              </a:spcAft>
              <a:buClr>
                <a:schemeClr val="lt1"/>
              </a:buClr>
              <a:buSzPts val="1400"/>
              <a:buChar char="○"/>
              <a:defRPr/>
            </a:lvl8pPr>
            <a:lvl9pPr indent="-317500" lvl="8" marL="4114800" algn="l">
              <a:lnSpc>
                <a:spcPct val="90000"/>
              </a:lnSpc>
              <a:spcBef>
                <a:spcPts val="1600"/>
              </a:spcBef>
              <a:spcAft>
                <a:spcPts val="1600"/>
              </a:spcAft>
              <a:buClr>
                <a:schemeClr val="lt1"/>
              </a:buClr>
              <a:buSzPts val="1400"/>
              <a:buChar char="■"/>
              <a:defRPr/>
            </a:lvl9pPr>
          </a:lstStyle>
          <a:p/>
        </p:txBody>
      </p:sp>
      <p:sp>
        <p:nvSpPr>
          <p:cNvPr id="23" name="Google Shape;23;p27"/>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rgbClr val="000000"/>
              </a:buClr>
              <a:buSzPts val="3600"/>
              <a:buFont typeface="Calibri"/>
              <a:buNone/>
              <a:defRPr sz="3000"/>
            </a:lvl1pPr>
            <a:lvl2pPr lvl="1" algn="ctr">
              <a:spcBef>
                <a:spcPts val="0"/>
              </a:spcBef>
              <a:spcAft>
                <a:spcPts val="0"/>
              </a:spcAft>
              <a:buClr>
                <a:srgbClr val="D9D9D9"/>
              </a:buClr>
              <a:buSzPts val="1800"/>
              <a:buNone/>
              <a:defRPr sz="1800">
                <a:solidFill>
                  <a:srgbClr val="D9D9D9"/>
                </a:solidFill>
              </a:defRPr>
            </a:lvl2pPr>
            <a:lvl3pPr lvl="2" algn="ctr">
              <a:spcBef>
                <a:spcPts val="0"/>
              </a:spcBef>
              <a:spcAft>
                <a:spcPts val="0"/>
              </a:spcAft>
              <a:buClr>
                <a:srgbClr val="D9D9D9"/>
              </a:buClr>
              <a:buSzPts val="1800"/>
              <a:buNone/>
              <a:defRPr sz="1800">
                <a:solidFill>
                  <a:srgbClr val="D9D9D9"/>
                </a:solidFill>
              </a:defRPr>
            </a:lvl3pPr>
            <a:lvl4pPr lvl="3" algn="ctr">
              <a:spcBef>
                <a:spcPts val="0"/>
              </a:spcBef>
              <a:spcAft>
                <a:spcPts val="0"/>
              </a:spcAft>
              <a:buClr>
                <a:srgbClr val="D9D9D9"/>
              </a:buClr>
              <a:buSzPts val="1800"/>
              <a:buNone/>
              <a:defRPr sz="1800">
                <a:solidFill>
                  <a:srgbClr val="D9D9D9"/>
                </a:solidFill>
              </a:defRPr>
            </a:lvl4pPr>
            <a:lvl5pPr lvl="4" algn="ctr">
              <a:spcBef>
                <a:spcPts val="0"/>
              </a:spcBef>
              <a:spcAft>
                <a:spcPts val="0"/>
              </a:spcAft>
              <a:buClr>
                <a:srgbClr val="D9D9D9"/>
              </a:buClr>
              <a:buSzPts val="1800"/>
              <a:buNone/>
              <a:defRPr sz="1800">
                <a:solidFill>
                  <a:srgbClr val="D9D9D9"/>
                </a:solidFill>
              </a:defRPr>
            </a:lvl5pPr>
            <a:lvl6pPr lvl="5" algn="ctr">
              <a:spcBef>
                <a:spcPts val="0"/>
              </a:spcBef>
              <a:spcAft>
                <a:spcPts val="0"/>
              </a:spcAft>
              <a:buClr>
                <a:srgbClr val="D9D9D9"/>
              </a:buClr>
              <a:buSzPts val="1800"/>
              <a:buNone/>
              <a:defRPr sz="1800">
                <a:solidFill>
                  <a:srgbClr val="D9D9D9"/>
                </a:solidFill>
              </a:defRPr>
            </a:lvl6pPr>
            <a:lvl7pPr lvl="6" algn="ctr">
              <a:spcBef>
                <a:spcPts val="0"/>
              </a:spcBef>
              <a:spcAft>
                <a:spcPts val="0"/>
              </a:spcAft>
              <a:buClr>
                <a:srgbClr val="D9D9D9"/>
              </a:buClr>
              <a:buSzPts val="1800"/>
              <a:buNone/>
              <a:defRPr sz="1800">
                <a:solidFill>
                  <a:srgbClr val="D9D9D9"/>
                </a:solidFill>
              </a:defRPr>
            </a:lvl7pPr>
            <a:lvl8pPr lvl="7" algn="ctr">
              <a:spcBef>
                <a:spcPts val="0"/>
              </a:spcBef>
              <a:spcAft>
                <a:spcPts val="0"/>
              </a:spcAft>
              <a:buClr>
                <a:srgbClr val="D9D9D9"/>
              </a:buClr>
              <a:buSzPts val="1800"/>
              <a:buNone/>
              <a:defRPr sz="1800">
                <a:solidFill>
                  <a:srgbClr val="D9D9D9"/>
                </a:solidFill>
              </a:defRPr>
            </a:lvl8pPr>
            <a:lvl9pPr lvl="8"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28"/>
          <p:cNvSpPr txBox="1"/>
          <p:nvPr>
            <p:ph type="ctrTitle"/>
          </p:nvPr>
        </p:nvSpPr>
        <p:spPr>
          <a:xfrm>
            <a:off x="2031287" y="1742775"/>
            <a:ext cx="2622000" cy="8373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rgbClr val="000000"/>
              </a:buClr>
              <a:buSzPts val="1200"/>
              <a:buFont typeface="Calibri"/>
              <a:buNone/>
              <a:defRPr sz="4800">
                <a:solidFill>
                  <a:schemeClr val="lt1"/>
                </a:solidFill>
              </a:defRPr>
            </a:lvl1pPr>
            <a:lvl2pPr lvl="1">
              <a:spcBef>
                <a:spcPts val="0"/>
              </a:spcBef>
              <a:spcAft>
                <a:spcPts val="0"/>
              </a:spcAft>
              <a:buClr>
                <a:srgbClr val="000000"/>
              </a:buClr>
              <a:buSzPts val="1200"/>
              <a:buNone/>
              <a:defRPr sz="1200">
                <a:solidFill>
                  <a:srgbClr val="000000"/>
                </a:solidFill>
              </a:defRPr>
            </a:lvl2pPr>
            <a:lvl3pPr lvl="2">
              <a:spcBef>
                <a:spcPts val="0"/>
              </a:spcBef>
              <a:spcAft>
                <a:spcPts val="0"/>
              </a:spcAft>
              <a:buClr>
                <a:srgbClr val="000000"/>
              </a:buClr>
              <a:buSzPts val="1200"/>
              <a:buNone/>
              <a:defRPr sz="1200">
                <a:solidFill>
                  <a:srgbClr val="000000"/>
                </a:solidFill>
              </a:defRPr>
            </a:lvl3pPr>
            <a:lvl4pPr lvl="3">
              <a:spcBef>
                <a:spcPts val="0"/>
              </a:spcBef>
              <a:spcAft>
                <a:spcPts val="0"/>
              </a:spcAft>
              <a:buClr>
                <a:srgbClr val="000000"/>
              </a:buClr>
              <a:buSzPts val="1200"/>
              <a:buNone/>
              <a:defRPr sz="1200">
                <a:solidFill>
                  <a:srgbClr val="000000"/>
                </a:solidFill>
              </a:defRPr>
            </a:lvl4pPr>
            <a:lvl5pPr lvl="4">
              <a:spcBef>
                <a:spcPts val="0"/>
              </a:spcBef>
              <a:spcAft>
                <a:spcPts val="0"/>
              </a:spcAft>
              <a:buClr>
                <a:srgbClr val="000000"/>
              </a:buClr>
              <a:buSzPts val="1200"/>
              <a:buNone/>
              <a:defRPr sz="1200">
                <a:solidFill>
                  <a:srgbClr val="000000"/>
                </a:solidFill>
              </a:defRPr>
            </a:lvl5pPr>
            <a:lvl6pPr lvl="5">
              <a:spcBef>
                <a:spcPts val="0"/>
              </a:spcBef>
              <a:spcAft>
                <a:spcPts val="0"/>
              </a:spcAft>
              <a:buClr>
                <a:srgbClr val="000000"/>
              </a:buClr>
              <a:buSzPts val="1200"/>
              <a:buNone/>
              <a:defRPr sz="1200">
                <a:solidFill>
                  <a:srgbClr val="000000"/>
                </a:solidFill>
              </a:defRPr>
            </a:lvl6pPr>
            <a:lvl7pPr lvl="6">
              <a:spcBef>
                <a:spcPts val="0"/>
              </a:spcBef>
              <a:spcAft>
                <a:spcPts val="0"/>
              </a:spcAft>
              <a:buClr>
                <a:srgbClr val="000000"/>
              </a:buClr>
              <a:buSzPts val="1200"/>
              <a:buNone/>
              <a:defRPr sz="1200">
                <a:solidFill>
                  <a:srgbClr val="000000"/>
                </a:solidFill>
              </a:defRPr>
            </a:lvl7pPr>
            <a:lvl8pPr lvl="7">
              <a:spcBef>
                <a:spcPts val="0"/>
              </a:spcBef>
              <a:spcAft>
                <a:spcPts val="0"/>
              </a:spcAft>
              <a:buClr>
                <a:srgbClr val="000000"/>
              </a:buClr>
              <a:buSzPts val="1200"/>
              <a:buNone/>
              <a:defRPr sz="1200">
                <a:solidFill>
                  <a:srgbClr val="000000"/>
                </a:solidFill>
              </a:defRPr>
            </a:lvl8pPr>
            <a:lvl9pPr lvl="8">
              <a:spcBef>
                <a:spcPts val="0"/>
              </a:spcBef>
              <a:spcAft>
                <a:spcPts val="0"/>
              </a:spcAft>
              <a:buClr>
                <a:srgbClr val="000000"/>
              </a:buClr>
              <a:buSzPts val="1200"/>
              <a:buNone/>
              <a:defRPr sz="1200">
                <a:solidFill>
                  <a:srgbClr val="000000"/>
                </a:solidFill>
              </a:defRPr>
            </a:lvl9pPr>
          </a:lstStyle>
          <a:p/>
        </p:txBody>
      </p:sp>
      <p:sp>
        <p:nvSpPr>
          <p:cNvPr id="26" name="Google Shape;26;p28"/>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27" name="Google Shape;27;p28"/>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rgbClr val="000000"/>
              </a:buClr>
              <a:buSzPts val="4800"/>
              <a:buFont typeface="Calibri"/>
              <a:buNone/>
              <a:defRPr sz="6000"/>
            </a:lvl1pPr>
            <a:lvl2pPr lvl="1">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28" name="Shape 28"/>
        <p:cNvGrpSpPr/>
        <p:nvPr/>
      </p:nvGrpSpPr>
      <p:grpSpPr>
        <a:xfrm>
          <a:off x="0" y="0"/>
          <a:ext cx="0" cy="0"/>
          <a:chOff x="0" y="0"/>
          <a:chExt cx="0" cy="0"/>
        </a:xfrm>
      </p:grpSpPr>
      <p:sp>
        <p:nvSpPr>
          <p:cNvPr id="29" name="Google Shape;29;p29"/>
          <p:cNvSpPr txBox="1"/>
          <p:nvPr>
            <p:ph type="ctrTitle"/>
          </p:nvPr>
        </p:nvSpPr>
        <p:spPr>
          <a:xfrm>
            <a:off x="1218541" y="1373195"/>
            <a:ext cx="1881300" cy="6447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rgbClr val="000000"/>
              </a:buClr>
              <a:buSzPts val="1800"/>
              <a:buFont typeface="Fira Sans Condensed Medium"/>
              <a:buNone/>
              <a:defRPr sz="2000">
                <a:solidFill>
                  <a:schemeClr val="lt1"/>
                </a:solidFill>
              </a:defRPr>
            </a:lvl1pPr>
            <a:lvl2pPr lvl="1"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 name="Google Shape;30;p29"/>
          <p:cNvSpPr txBox="1"/>
          <p:nvPr>
            <p:ph idx="1" type="subTitle"/>
          </p:nvPr>
        </p:nvSpPr>
        <p:spPr>
          <a:xfrm>
            <a:off x="1218541"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1" name="Google Shape;31;p29"/>
          <p:cNvSpPr txBox="1"/>
          <p:nvPr>
            <p:ph idx="2" type="ctrTitle"/>
          </p:nvPr>
        </p:nvSpPr>
        <p:spPr>
          <a:xfrm>
            <a:off x="6054555" y="1373195"/>
            <a:ext cx="1881300" cy="6447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rgbClr val="000000"/>
              </a:buClr>
              <a:buSzPts val="1800"/>
              <a:buFont typeface="Fira Sans Condensed Medium"/>
              <a:buNone/>
              <a:defRPr sz="2000">
                <a:solidFill>
                  <a:schemeClr val="lt1"/>
                </a:solidFill>
              </a:defRPr>
            </a:lvl1pPr>
            <a:lvl2pPr lvl="1"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 name="Google Shape;32;p29"/>
          <p:cNvSpPr txBox="1"/>
          <p:nvPr>
            <p:ph idx="3" type="subTitle"/>
          </p:nvPr>
        </p:nvSpPr>
        <p:spPr>
          <a:xfrm>
            <a:off x="6054555"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3" name="Google Shape;33;p29"/>
          <p:cNvSpPr txBox="1"/>
          <p:nvPr>
            <p:ph idx="4" type="ctrTitle"/>
          </p:nvPr>
        </p:nvSpPr>
        <p:spPr>
          <a:xfrm>
            <a:off x="1218541" y="2778806"/>
            <a:ext cx="1881300" cy="6447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rgbClr val="000000"/>
              </a:buClr>
              <a:buSzPts val="1800"/>
              <a:buFont typeface="Fira Sans Condensed Medium"/>
              <a:buNone/>
              <a:defRPr sz="2000">
                <a:solidFill>
                  <a:schemeClr val="lt1"/>
                </a:solidFill>
              </a:defRPr>
            </a:lvl1pPr>
            <a:lvl2pPr lvl="1"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 name="Google Shape;34;p29"/>
          <p:cNvSpPr txBox="1"/>
          <p:nvPr>
            <p:ph idx="5" type="subTitle"/>
          </p:nvPr>
        </p:nvSpPr>
        <p:spPr>
          <a:xfrm>
            <a:off x="1116841" y="3271106"/>
            <a:ext cx="2084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5" name="Google Shape;35;p29"/>
          <p:cNvSpPr txBox="1"/>
          <p:nvPr>
            <p:ph idx="6" type="ctrTitle"/>
          </p:nvPr>
        </p:nvSpPr>
        <p:spPr>
          <a:xfrm>
            <a:off x="6054555" y="2778806"/>
            <a:ext cx="1881300" cy="6447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Clr>
                <a:srgbClr val="000000"/>
              </a:buClr>
              <a:buSzPts val="1800"/>
              <a:buFont typeface="Fira Sans Condensed Medium"/>
              <a:buNone/>
              <a:defRPr sz="2000">
                <a:solidFill>
                  <a:schemeClr val="lt1"/>
                </a:solidFill>
              </a:defRPr>
            </a:lvl1pPr>
            <a:lvl2pPr lvl="1"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 name="Google Shape;36;p29"/>
          <p:cNvSpPr txBox="1"/>
          <p:nvPr>
            <p:ph idx="7" type="subTitle"/>
          </p:nvPr>
        </p:nvSpPr>
        <p:spPr>
          <a:xfrm>
            <a:off x="6054555" y="3271106"/>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7" name="Google Shape;37;p29"/>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Clr>
                <a:srgbClr val="000000"/>
              </a:buClr>
              <a:buSzPts val="3600"/>
              <a:buFont typeface="Calibri"/>
              <a:buNone/>
              <a:defRPr sz="3000"/>
            </a:lvl1pPr>
            <a:lvl2pPr lvl="1" algn="ctr">
              <a:spcBef>
                <a:spcPts val="0"/>
              </a:spcBef>
              <a:spcAft>
                <a:spcPts val="0"/>
              </a:spcAft>
              <a:buClr>
                <a:srgbClr val="D9D9D9"/>
              </a:buClr>
              <a:buSzPts val="1800"/>
              <a:buNone/>
              <a:defRPr sz="1800">
                <a:solidFill>
                  <a:srgbClr val="D9D9D9"/>
                </a:solidFill>
              </a:defRPr>
            </a:lvl2pPr>
            <a:lvl3pPr lvl="2" algn="ctr">
              <a:spcBef>
                <a:spcPts val="0"/>
              </a:spcBef>
              <a:spcAft>
                <a:spcPts val="0"/>
              </a:spcAft>
              <a:buClr>
                <a:srgbClr val="D9D9D9"/>
              </a:buClr>
              <a:buSzPts val="1800"/>
              <a:buNone/>
              <a:defRPr sz="1800">
                <a:solidFill>
                  <a:srgbClr val="D9D9D9"/>
                </a:solidFill>
              </a:defRPr>
            </a:lvl3pPr>
            <a:lvl4pPr lvl="3" algn="ctr">
              <a:spcBef>
                <a:spcPts val="0"/>
              </a:spcBef>
              <a:spcAft>
                <a:spcPts val="0"/>
              </a:spcAft>
              <a:buClr>
                <a:srgbClr val="D9D9D9"/>
              </a:buClr>
              <a:buSzPts val="1800"/>
              <a:buNone/>
              <a:defRPr sz="1800">
                <a:solidFill>
                  <a:srgbClr val="D9D9D9"/>
                </a:solidFill>
              </a:defRPr>
            </a:lvl4pPr>
            <a:lvl5pPr lvl="4" algn="ctr">
              <a:spcBef>
                <a:spcPts val="0"/>
              </a:spcBef>
              <a:spcAft>
                <a:spcPts val="0"/>
              </a:spcAft>
              <a:buClr>
                <a:srgbClr val="D9D9D9"/>
              </a:buClr>
              <a:buSzPts val="1800"/>
              <a:buNone/>
              <a:defRPr sz="1800">
                <a:solidFill>
                  <a:srgbClr val="D9D9D9"/>
                </a:solidFill>
              </a:defRPr>
            </a:lvl5pPr>
            <a:lvl6pPr lvl="5" algn="ctr">
              <a:spcBef>
                <a:spcPts val="0"/>
              </a:spcBef>
              <a:spcAft>
                <a:spcPts val="0"/>
              </a:spcAft>
              <a:buClr>
                <a:srgbClr val="D9D9D9"/>
              </a:buClr>
              <a:buSzPts val="1800"/>
              <a:buNone/>
              <a:defRPr sz="1800">
                <a:solidFill>
                  <a:srgbClr val="D9D9D9"/>
                </a:solidFill>
              </a:defRPr>
            </a:lvl6pPr>
            <a:lvl7pPr lvl="6" algn="ctr">
              <a:spcBef>
                <a:spcPts val="0"/>
              </a:spcBef>
              <a:spcAft>
                <a:spcPts val="0"/>
              </a:spcAft>
              <a:buClr>
                <a:srgbClr val="D9D9D9"/>
              </a:buClr>
              <a:buSzPts val="1800"/>
              <a:buNone/>
              <a:defRPr sz="1800">
                <a:solidFill>
                  <a:srgbClr val="D9D9D9"/>
                </a:solidFill>
              </a:defRPr>
            </a:lvl7pPr>
            <a:lvl8pPr lvl="7" algn="ctr">
              <a:spcBef>
                <a:spcPts val="0"/>
              </a:spcBef>
              <a:spcAft>
                <a:spcPts val="0"/>
              </a:spcAft>
              <a:buClr>
                <a:srgbClr val="D9D9D9"/>
              </a:buClr>
              <a:buSzPts val="1800"/>
              <a:buNone/>
              <a:defRPr sz="1800">
                <a:solidFill>
                  <a:srgbClr val="D9D9D9"/>
                </a:solidFill>
              </a:defRPr>
            </a:lvl8pPr>
            <a:lvl9pPr lvl="8"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3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3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lt1"/>
              </a:buClr>
              <a:buSzPts val="1800"/>
              <a:buChar char="•"/>
              <a:defRPr/>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46" name="Google Shape;46;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9" name="Shape 49"/>
        <p:cNvGrpSpPr/>
        <p:nvPr/>
      </p:nvGrpSpPr>
      <p:grpSpPr>
        <a:xfrm>
          <a:off x="0" y="0"/>
          <a:ext cx="0" cy="0"/>
          <a:chOff x="0" y="0"/>
          <a:chExt cx="0" cy="0"/>
        </a:xfrm>
      </p:grpSpPr>
      <p:sp>
        <p:nvSpPr>
          <p:cNvPr id="50" name="Google Shape;50;p32"/>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2"/>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lt1"/>
              </a:buClr>
              <a:buSzPts val="1800"/>
              <a:buNone/>
              <a:defRPr sz="1800">
                <a:solidFill>
                  <a:schemeClr val="lt1"/>
                </a:solidFill>
              </a:defRPr>
            </a:lvl1pPr>
            <a:lvl2pPr indent="-228600" lvl="1" marL="914400" algn="l">
              <a:lnSpc>
                <a:spcPct val="90000"/>
              </a:lnSpc>
              <a:spcBef>
                <a:spcPts val="375"/>
              </a:spcBef>
              <a:spcAft>
                <a:spcPts val="0"/>
              </a:spcAft>
              <a:buClr>
                <a:schemeClr val="lt1"/>
              </a:buClr>
              <a:buSzPts val="1500"/>
              <a:buNone/>
              <a:defRPr sz="1500">
                <a:solidFill>
                  <a:schemeClr val="lt1"/>
                </a:solidFill>
              </a:defRPr>
            </a:lvl2pPr>
            <a:lvl3pPr indent="-228600" lvl="2" marL="1371600" algn="l">
              <a:lnSpc>
                <a:spcPct val="90000"/>
              </a:lnSpc>
              <a:spcBef>
                <a:spcPts val="375"/>
              </a:spcBef>
              <a:spcAft>
                <a:spcPts val="0"/>
              </a:spcAft>
              <a:buClr>
                <a:schemeClr val="lt1"/>
              </a:buClr>
              <a:buSzPts val="1350"/>
              <a:buNone/>
              <a:defRPr sz="1350">
                <a:solidFill>
                  <a:schemeClr val="lt1"/>
                </a:solidFill>
              </a:defRPr>
            </a:lvl3pPr>
            <a:lvl4pPr indent="-228600" lvl="3" marL="1828800" algn="l">
              <a:lnSpc>
                <a:spcPct val="90000"/>
              </a:lnSpc>
              <a:spcBef>
                <a:spcPts val="375"/>
              </a:spcBef>
              <a:spcAft>
                <a:spcPts val="0"/>
              </a:spcAft>
              <a:buClr>
                <a:schemeClr val="lt1"/>
              </a:buClr>
              <a:buSzPts val="1200"/>
              <a:buNone/>
              <a:defRPr sz="1200">
                <a:solidFill>
                  <a:schemeClr val="lt1"/>
                </a:solidFill>
              </a:defRPr>
            </a:lvl4pPr>
            <a:lvl5pPr indent="-228600" lvl="4" marL="2286000" algn="l">
              <a:lnSpc>
                <a:spcPct val="90000"/>
              </a:lnSpc>
              <a:spcBef>
                <a:spcPts val="375"/>
              </a:spcBef>
              <a:spcAft>
                <a:spcPts val="0"/>
              </a:spcAft>
              <a:buClr>
                <a:schemeClr val="lt1"/>
              </a:buClr>
              <a:buSzPts val="1200"/>
              <a:buNone/>
              <a:defRPr sz="1200">
                <a:solidFill>
                  <a:schemeClr val="lt1"/>
                </a:solidFill>
              </a:defRPr>
            </a:lvl5pPr>
            <a:lvl6pPr indent="-228600" lvl="5" marL="2743200" algn="l">
              <a:lnSpc>
                <a:spcPct val="90000"/>
              </a:lnSpc>
              <a:spcBef>
                <a:spcPts val="375"/>
              </a:spcBef>
              <a:spcAft>
                <a:spcPts val="0"/>
              </a:spcAft>
              <a:buClr>
                <a:schemeClr val="lt1"/>
              </a:buClr>
              <a:buSzPts val="1200"/>
              <a:buNone/>
              <a:defRPr sz="1200">
                <a:solidFill>
                  <a:schemeClr val="lt1"/>
                </a:solidFill>
              </a:defRPr>
            </a:lvl6pPr>
            <a:lvl7pPr indent="-228600" lvl="6" marL="3200400" algn="l">
              <a:lnSpc>
                <a:spcPct val="90000"/>
              </a:lnSpc>
              <a:spcBef>
                <a:spcPts val="375"/>
              </a:spcBef>
              <a:spcAft>
                <a:spcPts val="0"/>
              </a:spcAft>
              <a:buClr>
                <a:schemeClr val="lt1"/>
              </a:buClr>
              <a:buSzPts val="1200"/>
              <a:buNone/>
              <a:defRPr sz="1200">
                <a:solidFill>
                  <a:schemeClr val="lt1"/>
                </a:solidFill>
              </a:defRPr>
            </a:lvl7pPr>
            <a:lvl8pPr indent="-228600" lvl="7" marL="3657600" algn="l">
              <a:lnSpc>
                <a:spcPct val="90000"/>
              </a:lnSpc>
              <a:spcBef>
                <a:spcPts val="375"/>
              </a:spcBef>
              <a:spcAft>
                <a:spcPts val="0"/>
              </a:spcAft>
              <a:buClr>
                <a:schemeClr val="lt1"/>
              </a:buClr>
              <a:buSzPts val="1200"/>
              <a:buNone/>
              <a:defRPr sz="1200">
                <a:solidFill>
                  <a:schemeClr val="lt1"/>
                </a:solidFill>
              </a:defRPr>
            </a:lvl8pPr>
            <a:lvl9pPr indent="-228600" lvl="8" marL="4114800" algn="l">
              <a:lnSpc>
                <a:spcPct val="90000"/>
              </a:lnSpc>
              <a:spcBef>
                <a:spcPts val="375"/>
              </a:spcBef>
              <a:spcAft>
                <a:spcPts val="0"/>
              </a:spcAft>
              <a:buClr>
                <a:schemeClr val="lt1"/>
              </a:buClr>
              <a:buSzPts val="1200"/>
              <a:buNone/>
              <a:defRPr sz="1200">
                <a:solidFill>
                  <a:schemeClr val="lt1"/>
                </a:solidFill>
              </a:defRPr>
            </a:lvl9pPr>
          </a:lstStyle>
          <a:p/>
        </p:txBody>
      </p:sp>
      <p:sp>
        <p:nvSpPr>
          <p:cNvPr id="52" name="Google Shape;52;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3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33"/>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lt1"/>
              </a:buClr>
              <a:buSzPts val="1800"/>
              <a:buChar char="•"/>
              <a:defRPr/>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58" name="Google Shape;58;p33"/>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lt1"/>
              </a:buClr>
              <a:buSzPts val="1800"/>
              <a:buChar char="•"/>
              <a:defRPr/>
            </a:lvl1pPr>
            <a:lvl2pPr indent="-342900" lvl="1" marL="914400" algn="l">
              <a:lnSpc>
                <a:spcPct val="90000"/>
              </a:lnSpc>
              <a:spcBef>
                <a:spcPts val="375"/>
              </a:spcBef>
              <a:spcAft>
                <a:spcPts val="0"/>
              </a:spcAft>
              <a:buClr>
                <a:schemeClr val="lt1"/>
              </a:buClr>
              <a:buSzPts val="1800"/>
              <a:buChar char="•"/>
              <a:defRPr/>
            </a:lvl2pPr>
            <a:lvl3pPr indent="-342900" lvl="2" marL="1371600" algn="l">
              <a:lnSpc>
                <a:spcPct val="90000"/>
              </a:lnSpc>
              <a:spcBef>
                <a:spcPts val="375"/>
              </a:spcBef>
              <a:spcAft>
                <a:spcPts val="0"/>
              </a:spcAft>
              <a:buClr>
                <a:schemeClr val="lt1"/>
              </a:buClr>
              <a:buSzPts val="1800"/>
              <a:buChar char="•"/>
              <a:defRPr/>
            </a:lvl3pPr>
            <a:lvl4pPr indent="-342900" lvl="3" marL="1828800" algn="l">
              <a:lnSpc>
                <a:spcPct val="90000"/>
              </a:lnSpc>
              <a:spcBef>
                <a:spcPts val="375"/>
              </a:spcBef>
              <a:spcAft>
                <a:spcPts val="0"/>
              </a:spcAft>
              <a:buClr>
                <a:schemeClr val="lt1"/>
              </a:buClr>
              <a:buSzPts val="1800"/>
              <a:buChar char="•"/>
              <a:defRPr/>
            </a:lvl4pPr>
            <a:lvl5pPr indent="-342900" lvl="4" marL="2286000" algn="l">
              <a:lnSpc>
                <a:spcPct val="90000"/>
              </a:lnSpc>
              <a:spcBef>
                <a:spcPts val="375"/>
              </a:spcBef>
              <a:spcAft>
                <a:spcPts val="0"/>
              </a:spcAft>
              <a:buClr>
                <a:schemeClr val="lt1"/>
              </a:buClr>
              <a:buSzPts val="1800"/>
              <a:buChar char="•"/>
              <a:defRPr/>
            </a:lvl5pPr>
            <a:lvl6pPr indent="-342900" lvl="5" marL="2743200" algn="l">
              <a:lnSpc>
                <a:spcPct val="90000"/>
              </a:lnSpc>
              <a:spcBef>
                <a:spcPts val="375"/>
              </a:spcBef>
              <a:spcAft>
                <a:spcPts val="0"/>
              </a:spcAft>
              <a:buClr>
                <a:schemeClr val="lt1"/>
              </a:buClr>
              <a:buSzPts val="1800"/>
              <a:buChar char="•"/>
              <a:defRPr/>
            </a:lvl6pPr>
            <a:lvl7pPr indent="-342900" lvl="6" marL="3200400" algn="l">
              <a:lnSpc>
                <a:spcPct val="90000"/>
              </a:lnSpc>
              <a:spcBef>
                <a:spcPts val="375"/>
              </a:spcBef>
              <a:spcAft>
                <a:spcPts val="0"/>
              </a:spcAft>
              <a:buClr>
                <a:schemeClr val="lt1"/>
              </a:buClr>
              <a:buSzPts val="1800"/>
              <a:buChar char="•"/>
              <a:defRPr/>
            </a:lvl7pPr>
            <a:lvl8pPr indent="-342900" lvl="7" marL="3657600" algn="l">
              <a:lnSpc>
                <a:spcPct val="90000"/>
              </a:lnSpc>
              <a:spcBef>
                <a:spcPts val="375"/>
              </a:spcBef>
              <a:spcAft>
                <a:spcPts val="0"/>
              </a:spcAft>
              <a:buClr>
                <a:schemeClr val="lt1"/>
              </a:buClr>
              <a:buSzPts val="1800"/>
              <a:buChar char="•"/>
              <a:defRPr/>
            </a:lvl8pPr>
            <a:lvl9pPr indent="-342900" lvl="8" marL="4114800" algn="l">
              <a:lnSpc>
                <a:spcPct val="90000"/>
              </a:lnSpc>
              <a:spcBef>
                <a:spcPts val="375"/>
              </a:spcBef>
              <a:spcAft>
                <a:spcPts val="0"/>
              </a:spcAft>
              <a:buClr>
                <a:schemeClr val="lt1"/>
              </a:buClr>
              <a:buSzPts val="1800"/>
              <a:buChar char="•"/>
              <a:defRPr/>
            </a:lvl9pPr>
          </a:lstStyle>
          <a:p/>
        </p:txBody>
      </p:sp>
      <p:sp>
        <p:nvSpPr>
          <p:cNvPr id="59" name="Google Shape;59;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4"/>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lt1"/>
              </a:buClr>
              <a:buSzPts val="1350"/>
              <a:buFont typeface="Arial"/>
              <a:buChar char="•"/>
              <a:defRPr b="0" i="0" sz="1350" u="none" cap="none" strike="noStrike">
                <a:solidFill>
                  <a:schemeClr val="lt1"/>
                </a:solidFill>
                <a:latin typeface="Calibri"/>
                <a:ea typeface="Calibri"/>
                <a:cs typeface="Calibri"/>
                <a:sym typeface="Calibri"/>
              </a:defRPr>
            </a:lvl9pPr>
          </a:lstStyle>
          <a:p/>
        </p:txBody>
      </p:sp>
      <p:sp>
        <p:nvSpPr>
          <p:cNvPr id="8" name="Google Shape;8;p2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2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2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0" Type="http://schemas.openxmlformats.org/officeDocument/2006/relationships/hyperlink" Target="https://openaccess.thecvf.com/content_CVPR_2020/papers/Wang_Learning_to_Cartoonize_sing_White-Box_Cartoon_Representations_CVPR_2020_pap" TargetMode="External"/><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www.geeksforgeeks.org/machine-learning" TargetMode="External"/><Relationship Id="rId4" Type="http://schemas.openxmlformats.org/officeDocument/2006/relationships/hyperlink" Target="https://app.diagrams.net/" TargetMode="External"/><Relationship Id="rId9" Type="http://schemas.openxmlformats.org/officeDocument/2006/relationships/hyperlink" Target="http://ijmtst.com/volume7/issue05/10.IJMTST0705037.pdf" TargetMode="External"/><Relationship Id="rId5" Type="http://schemas.openxmlformats.org/officeDocument/2006/relationships/hyperlink" Target="https://www.geeksforgeeks.org/cart-classification-and-regression-tree-in-machine-learning/" TargetMode="External"/><Relationship Id="rId6" Type="http://schemas.openxmlformats.org/officeDocument/2006/relationships/hyperlink" Target="https://opencv.org/" TargetMode="External"/><Relationship Id="rId7" Type="http://schemas.openxmlformats.org/officeDocument/2006/relationships/hyperlink" Target="https://en.wikipedia.org/wiki/K-means_clustering" TargetMode="External"/><Relationship Id="rId8" Type="http://schemas.openxmlformats.org/officeDocument/2006/relationships/hyperlink" Target="https://www.javatpoint.com/k-means-clustering-algorithm-in-machine-learn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7.jpg"/><Relationship Id="rId5" Type="http://schemas.openxmlformats.org/officeDocument/2006/relationships/image" Target="../media/image5.jpg"/><Relationship Id="rId6" Type="http://schemas.openxmlformats.org/officeDocument/2006/relationships/image" Target="../media/image13.jpg"/><Relationship Id="rId7"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KSV logo.png" id="105" name="Google Shape;105;p1"/>
          <p:cNvPicPr preferRelativeResize="0"/>
          <p:nvPr/>
        </p:nvPicPr>
        <p:blipFill rotWithShape="1">
          <a:blip r:embed="rId3">
            <a:alphaModFix/>
          </a:blip>
          <a:srcRect b="0" l="0" r="0" t="0"/>
          <a:stretch/>
        </p:blipFill>
        <p:spPr>
          <a:xfrm>
            <a:off x="1613449" y="1395659"/>
            <a:ext cx="1171575" cy="1200150"/>
          </a:xfrm>
          <a:prstGeom prst="rect">
            <a:avLst/>
          </a:prstGeom>
          <a:noFill/>
          <a:ln>
            <a:noFill/>
          </a:ln>
        </p:spPr>
      </p:pic>
      <p:pic>
        <p:nvPicPr>
          <p:cNvPr descr="LDRP.png" id="106" name="Google Shape;106;p1"/>
          <p:cNvPicPr preferRelativeResize="0"/>
          <p:nvPr/>
        </p:nvPicPr>
        <p:blipFill rotWithShape="1">
          <a:blip r:embed="rId4">
            <a:alphaModFix/>
          </a:blip>
          <a:srcRect b="17984" l="0" r="0" t="0"/>
          <a:stretch/>
        </p:blipFill>
        <p:spPr>
          <a:xfrm>
            <a:off x="6635121" y="1442088"/>
            <a:ext cx="1071563" cy="1107281"/>
          </a:xfrm>
          <a:prstGeom prst="rect">
            <a:avLst/>
          </a:prstGeom>
          <a:noFill/>
          <a:ln>
            <a:noFill/>
          </a:ln>
        </p:spPr>
      </p:pic>
      <p:sp>
        <p:nvSpPr>
          <p:cNvPr id="107" name="Google Shape;107;p1"/>
          <p:cNvSpPr/>
          <p:nvPr/>
        </p:nvSpPr>
        <p:spPr>
          <a:xfrm>
            <a:off x="1357791" y="167638"/>
            <a:ext cx="6127800" cy="1200300"/>
          </a:xfrm>
          <a:prstGeom prst="rect">
            <a:avLst/>
          </a:prstGeom>
          <a:noFill/>
          <a:ln>
            <a:noFill/>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Clr>
                <a:srgbClr val="FFFFFF"/>
              </a:buClr>
              <a:buSzPts val="1500"/>
              <a:buFont typeface="Times New Roman"/>
              <a:buNone/>
            </a:pPr>
            <a:r>
              <a:rPr b="1" i="0" lang="en" sz="1800" u="none" cap="none" strike="noStrike">
                <a:solidFill>
                  <a:srgbClr val="FFFFFF"/>
                </a:solidFill>
                <a:latin typeface="Share Tech"/>
                <a:ea typeface="Share Tech"/>
                <a:cs typeface="Share Tech"/>
                <a:sym typeface="Share Tech"/>
              </a:rPr>
              <a:t>KADI SARVA VISHWAVIDYALAYA </a:t>
            </a:r>
            <a:endParaRPr b="0" i="0" sz="1800" u="none" cap="none" strike="noStrike">
              <a:solidFill>
                <a:srgbClr val="FFFFFF"/>
              </a:solidFill>
              <a:latin typeface="Share Tech"/>
              <a:ea typeface="Share Tech"/>
              <a:cs typeface="Share Tech"/>
              <a:sym typeface="Share Tech"/>
            </a:endParaRPr>
          </a:p>
          <a:p>
            <a:pPr indent="0" lvl="0" marL="0" marR="0" rtl="0" algn="ctr">
              <a:lnSpc>
                <a:spcPct val="100000"/>
              </a:lnSpc>
              <a:spcBef>
                <a:spcPts val="0"/>
              </a:spcBef>
              <a:spcAft>
                <a:spcPts val="0"/>
              </a:spcAft>
              <a:buClr>
                <a:srgbClr val="FFFFFF"/>
              </a:buClr>
              <a:buSzPts val="1400"/>
              <a:buFont typeface="Times New Roman"/>
              <a:buNone/>
            </a:pPr>
            <a:r>
              <a:rPr b="1" i="0" lang="en" sz="1800" u="none" cap="none" strike="noStrike">
                <a:solidFill>
                  <a:srgbClr val="FFFFFF"/>
                </a:solidFill>
                <a:latin typeface="Share Tech"/>
                <a:ea typeface="Share Tech"/>
                <a:cs typeface="Share Tech"/>
                <a:sym typeface="Share Tech"/>
              </a:rPr>
              <a:t>LDRP INSTITUTE OF TECHNOLOGY AND RESEARCH</a:t>
            </a:r>
            <a:endParaRPr b="0" i="0" sz="1800" u="none" cap="none" strike="noStrike">
              <a:solidFill>
                <a:srgbClr val="FFFFFF"/>
              </a:solidFill>
              <a:latin typeface="Share Tech"/>
              <a:ea typeface="Share Tech"/>
              <a:cs typeface="Share Tech"/>
              <a:sym typeface="Share Tech"/>
            </a:endParaRPr>
          </a:p>
          <a:p>
            <a:pPr indent="0" lvl="0" marL="0" marR="0" rtl="0" algn="ctr">
              <a:lnSpc>
                <a:spcPct val="100000"/>
              </a:lnSpc>
              <a:spcBef>
                <a:spcPts val="0"/>
              </a:spcBef>
              <a:spcAft>
                <a:spcPts val="0"/>
              </a:spcAft>
              <a:buClr>
                <a:srgbClr val="FFFFFF"/>
              </a:buClr>
              <a:buSzPts val="1400"/>
              <a:buFont typeface="Times New Roman"/>
              <a:buNone/>
            </a:pPr>
            <a:r>
              <a:rPr b="1" i="0" lang="en" sz="1800" u="none" cap="none" strike="noStrike">
                <a:solidFill>
                  <a:srgbClr val="FFFFFF"/>
                </a:solidFill>
                <a:latin typeface="Share Tech"/>
                <a:ea typeface="Share Tech"/>
                <a:cs typeface="Share Tech"/>
                <a:sym typeface="Share Tech"/>
              </a:rPr>
              <a:t>GANDHINAGAR</a:t>
            </a:r>
            <a:endParaRPr b="0" i="0" sz="1800" u="none" cap="none" strike="noStrike">
              <a:solidFill>
                <a:srgbClr val="FFFFFF"/>
              </a:solidFill>
              <a:latin typeface="Share Tech"/>
              <a:ea typeface="Share Tech"/>
              <a:cs typeface="Share Tech"/>
              <a:sym typeface="Share Tech"/>
            </a:endParaRPr>
          </a:p>
          <a:p>
            <a:pPr indent="0" lvl="0" marL="0" marR="0" rtl="0" algn="ctr">
              <a:lnSpc>
                <a:spcPct val="100000"/>
              </a:lnSpc>
              <a:spcBef>
                <a:spcPts val="0"/>
              </a:spcBef>
              <a:spcAft>
                <a:spcPts val="0"/>
              </a:spcAft>
              <a:buClr>
                <a:srgbClr val="FFFFFF"/>
              </a:buClr>
              <a:buSzPts val="800"/>
              <a:buFont typeface="Arial"/>
              <a:buNone/>
            </a:pPr>
            <a:r>
              <a:rPr b="1" i="0" lang="en" sz="1800" u="none" cap="none" strike="noStrike">
                <a:solidFill>
                  <a:srgbClr val="FFFFFF"/>
                </a:solidFill>
                <a:latin typeface="Share Tech"/>
                <a:ea typeface="Share Tech"/>
                <a:cs typeface="Share Tech"/>
                <a:sym typeface="Share Tech"/>
              </a:rPr>
              <a:t>            </a:t>
            </a:r>
            <a:endParaRPr b="0" i="0" sz="1800" u="none" cap="none" strike="noStrike">
              <a:solidFill>
                <a:srgbClr val="FFFFFF"/>
              </a:solidFill>
              <a:latin typeface="Share Tech"/>
              <a:ea typeface="Share Tech"/>
              <a:cs typeface="Share Tech"/>
              <a:sym typeface="Share Tech"/>
            </a:endParaRPr>
          </a:p>
        </p:txBody>
      </p:sp>
      <p:sp>
        <p:nvSpPr>
          <p:cNvPr id="108" name="Google Shape;108;p1"/>
          <p:cNvSpPr/>
          <p:nvPr/>
        </p:nvSpPr>
        <p:spPr>
          <a:xfrm>
            <a:off x="2653550" y="1496625"/>
            <a:ext cx="9144000" cy="3429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FFFFFF"/>
              </a:buClr>
              <a:buSzPts val="800"/>
              <a:buFont typeface="Arial"/>
              <a:buNone/>
            </a:pPr>
            <a:r>
              <a:rPr b="1" i="0" lang="en" sz="800" u="none" cap="none" strike="noStrike">
                <a:solidFill>
                  <a:srgbClr val="FFFFFF"/>
                </a:solidFill>
                <a:latin typeface="Arial"/>
                <a:ea typeface="Arial"/>
                <a:cs typeface="Arial"/>
                <a:sym typeface="Arial"/>
              </a:rPr>
              <a:t>                                                                           </a:t>
            </a:r>
            <a:endParaRPr b="0" i="0" sz="1400" u="none" cap="none" strike="noStrike">
              <a:solidFill>
                <a:srgbClr val="FFFFFF"/>
              </a:solidFill>
              <a:latin typeface="Arial"/>
              <a:ea typeface="Arial"/>
              <a:cs typeface="Arial"/>
              <a:sym typeface="Arial"/>
            </a:endParaRPr>
          </a:p>
        </p:txBody>
      </p:sp>
      <p:sp>
        <p:nvSpPr>
          <p:cNvPr id="109" name="Google Shape;109;p1"/>
          <p:cNvSpPr/>
          <p:nvPr/>
        </p:nvSpPr>
        <p:spPr>
          <a:xfrm>
            <a:off x="2260425" y="2799225"/>
            <a:ext cx="5018400" cy="900300"/>
          </a:xfrm>
          <a:prstGeom prst="rect">
            <a:avLst/>
          </a:prstGeom>
          <a:noFill/>
          <a:ln>
            <a:noFill/>
          </a:ln>
        </p:spPr>
        <p:txBody>
          <a:bodyPr anchorCtr="0" anchor="ctr" bIns="34275" lIns="68575" spcFirstLastPara="1" rIns="68575" wrap="square" tIns="34275">
            <a:noAutofit/>
          </a:bodyPr>
          <a:lstStyle/>
          <a:p>
            <a:pPr indent="342900" lvl="0" marL="0" marR="0" rtl="0" algn="ctr">
              <a:lnSpc>
                <a:spcPct val="100000"/>
              </a:lnSpc>
              <a:spcBef>
                <a:spcPts val="0"/>
              </a:spcBef>
              <a:spcAft>
                <a:spcPts val="0"/>
              </a:spcAft>
              <a:buClr>
                <a:srgbClr val="FFFFFF"/>
              </a:buClr>
              <a:buSzPts val="1400"/>
              <a:buFont typeface="Times New Roman"/>
              <a:buNone/>
            </a:pPr>
            <a:r>
              <a:rPr b="1" i="0" lang="en" sz="1400" u="none" cap="none" strike="noStrike">
                <a:solidFill>
                  <a:srgbClr val="FFFFFF"/>
                </a:solidFill>
                <a:latin typeface="Share Tech"/>
                <a:ea typeface="Share Tech"/>
                <a:cs typeface="Share Tech"/>
                <a:sym typeface="Share Tech"/>
              </a:rPr>
              <a:t>Department of Computer Engineering and Information Technology</a:t>
            </a:r>
            <a:endParaRPr b="0" i="0" sz="800" u="none" cap="none" strike="noStrike">
              <a:solidFill>
                <a:srgbClr val="FFFFFF"/>
              </a:solidFill>
              <a:latin typeface="Share Tech"/>
              <a:ea typeface="Share Tech"/>
              <a:cs typeface="Share Tech"/>
              <a:sym typeface="Share Tech"/>
            </a:endParaRPr>
          </a:p>
          <a:p>
            <a:pPr indent="342900" lvl="0" marL="0" marR="0" rtl="0" algn="l">
              <a:lnSpc>
                <a:spcPct val="100000"/>
              </a:lnSpc>
              <a:spcBef>
                <a:spcPts val="0"/>
              </a:spcBef>
              <a:spcAft>
                <a:spcPts val="0"/>
              </a:spcAft>
              <a:buClr>
                <a:srgbClr val="FFFFFF"/>
              </a:buClr>
              <a:buSzPts val="800"/>
              <a:buFont typeface="Arial"/>
              <a:buNone/>
            </a:pPr>
            <a:r>
              <a:t/>
            </a:r>
            <a:endParaRPr b="0" i="0" sz="800" u="none" cap="none" strike="noStrike">
              <a:solidFill>
                <a:srgbClr val="FFFFFF"/>
              </a:solidFill>
              <a:latin typeface="Share Tech"/>
              <a:ea typeface="Share Tech"/>
              <a:cs typeface="Share Tech"/>
              <a:sym typeface="Share Tech"/>
            </a:endParaRPr>
          </a:p>
          <a:p>
            <a:pPr indent="342900" lvl="0" marL="0" marR="0" rtl="0" algn="l">
              <a:lnSpc>
                <a:spcPct val="100000"/>
              </a:lnSpc>
              <a:spcBef>
                <a:spcPts val="0"/>
              </a:spcBef>
              <a:spcAft>
                <a:spcPts val="0"/>
              </a:spcAft>
              <a:buClr>
                <a:srgbClr val="FFFFFF"/>
              </a:buClr>
              <a:buSzPts val="800"/>
              <a:buFont typeface="Calibri"/>
              <a:buNone/>
            </a:pPr>
            <a:r>
              <a:rPr b="0" i="0" lang="en" sz="800" u="none" cap="none" strike="noStrike">
                <a:solidFill>
                  <a:srgbClr val="FFFFFF"/>
                </a:solidFill>
                <a:latin typeface="Share Tech"/>
                <a:ea typeface="Share Tech"/>
                <a:cs typeface="Share Tech"/>
                <a:sym typeface="Share Tech"/>
              </a:rPr>
              <a:t>					</a:t>
            </a:r>
            <a:r>
              <a:rPr b="0" i="0" lang="en" sz="1100" u="none" cap="none" strike="noStrike">
                <a:solidFill>
                  <a:srgbClr val="FFFFFF"/>
                </a:solidFill>
                <a:latin typeface="Share Tech"/>
                <a:ea typeface="Share Tech"/>
                <a:cs typeface="Share Tech"/>
                <a:sym typeface="Share Tech"/>
              </a:rPr>
              <a:t>		</a:t>
            </a:r>
            <a:endParaRPr b="0" i="0" sz="800" u="none" cap="none" strike="noStrike">
              <a:solidFill>
                <a:srgbClr val="FFFFFF"/>
              </a:solidFill>
              <a:latin typeface="Share Tech"/>
              <a:ea typeface="Share Tech"/>
              <a:cs typeface="Share Tech"/>
              <a:sym typeface="Share Tech"/>
            </a:endParaRPr>
          </a:p>
        </p:txBody>
      </p:sp>
      <p:sp>
        <p:nvSpPr>
          <p:cNvPr id="110" name="Google Shape;110;p1"/>
          <p:cNvSpPr txBox="1"/>
          <p:nvPr/>
        </p:nvSpPr>
        <p:spPr>
          <a:xfrm>
            <a:off x="3576975" y="1422425"/>
            <a:ext cx="2266200" cy="1146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00"/>
                </a:solidFill>
                <a:latin typeface="Share Tech"/>
                <a:ea typeface="Share Tech"/>
                <a:cs typeface="Share Tech"/>
                <a:sym typeface="Share Tech"/>
              </a:rPr>
              <a:t>PROJECT PROPOSAL</a:t>
            </a:r>
            <a:endParaRPr b="0" i="0" sz="1100" u="none" cap="none" strike="noStrike">
              <a:solidFill>
                <a:srgbClr val="000000"/>
              </a:solidFill>
              <a:latin typeface="Share Tech"/>
              <a:ea typeface="Share Tech"/>
              <a:cs typeface="Share Tech"/>
              <a:sym typeface="Share Tech"/>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00"/>
                </a:solidFill>
                <a:latin typeface="Share Tech"/>
                <a:ea typeface="Share Tech"/>
                <a:cs typeface="Share Tech"/>
                <a:sym typeface="Share Tech"/>
              </a:rPr>
              <a:t>BATCH-G95</a:t>
            </a:r>
            <a:endParaRPr b="0" i="0" sz="1100" u="none" cap="none" strike="noStrike">
              <a:solidFill>
                <a:srgbClr val="000000"/>
              </a:solidFill>
              <a:latin typeface="Share Tech"/>
              <a:ea typeface="Share Tech"/>
              <a:cs typeface="Share Tech"/>
              <a:sym typeface="Share Tech"/>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Share Tech"/>
              <a:ea typeface="Share Tech"/>
              <a:cs typeface="Share Tech"/>
              <a:sym typeface="Share Tech"/>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Share Tech"/>
                <a:ea typeface="Share Tech"/>
                <a:cs typeface="Share Tech"/>
                <a:sym typeface="Share Tech"/>
              </a:rPr>
              <a:t>GUIDED BY:-</a:t>
            </a:r>
            <a:endParaRPr b="0" i="0" sz="1100" u="none" cap="none" strike="noStrike">
              <a:solidFill>
                <a:srgbClr val="000000"/>
              </a:solidFill>
              <a:latin typeface="Share Tech"/>
              <a:ea typeface="Share Tech"/>
              <a:cs typeface="Share Tech"/>
              <a:sym typeface="Share Tech"/>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Share Tech"/>
                <a:ea typeface="Share Tech"/>
                <a:cs typeface="Share Tech"/>
                <a:sym typeface="Share Tech"/>
              </a:rPr>
              <a:t>Prof. Pinkal Chauhan</a:t>
            </a:r>
            <a:endParaRPr b="1" i="0" sz="1400" u="none" cap="none" strike="noStrike">
              <a:solidFill>
                <a:srgbClr val="FFFFFF"/>
              </a:solidFill>
              <a:latin typeface="Share Tech"/>
              <a:ea typeface="Share Tech"/>
              <a:cs typeface="Share Tech"/>
              <a:sym typeface="Share Tech"/>
            </a:endParaRPr>
          </a:p>
        </p:txBody>
      </p:sp>
      <p:sp>
        <p:nvSpPr>
          <p:cNvPr id="111" name="Google Shape;111;p1"/>
          <p:cNvSpPr txBox="1"/>
          <p:nvPr/>
        </p:nvSpPr>
        <p:spPr>
          <a:xfrm>
            <a:off x="2851422" y="3565246"/>
            <a:ext cx="3836400" cy="13623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sng" cap="none" strike="noStrike">
                <a:solidFill>
                  <a:srgbClr val="FFFFFF"/>
                </a:solidFill>
                <a:latin typeface="Share Tech"/>
                <a:ea typeface="Share Tech"/>
                <a:cs typeface="Share Tech"/>
                <a:sym typeface="Share Tech"/>
              </a:rPr>
              <a:t>Team Members:</a:t>
            </a:r>
            <a:endParaRPr b="0" i="0" sz="1100" u="none" cap="none" strike="noStrike">
              <a:solidFill>
                <a:srgbClr val="000000"/>
              </a:solidFill>
              <a:latin typeface="Share Tech"/>
              <a:ea typeface="Share Tech"/>
              <a:cs typeface="Share Tech"/>
              <a:sym typeface="Share Tech"/>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Share Tech"/>
              <a:ea typeface="Share Tech"/>
              <a:cs typeface="Share Tech"/>
              <a:sym typeface="Share Tech"/>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Share Tech"/>
                <a:ea typeface="Share Tech"/>
                <a:cs typeface="Share Tech"/>
                <a:sym typeface="Share Tech"/>
              </a:rPr>
              <a:t>Poojan B. Patel 	          20BECE30175</a:t>
            </a:r>
            <a:endParaRPr b="0" i="0" sz="1100" u="none" cap="none" strike="noStrike">
              <a:solidFill>
                <a:srgbClr val="000000"/>
              </a:solidFill>
              <a:latin typeface="Share Tech"/>
              <a:ea typeface="Share Tech"/>
              <a:cs typeface="Share Tech"/>
              <a:sym typeface="Share Tech"/>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Share Tech"/>
                <a:ea typeface="Share Tech"/>
                <a:cs typeface="Share Tech"/>
                <a:sym typeface="Share Tech"/>
              </a:rPr>
              <a:t>Neel P. Desai                              20BECE30203</a:t>
            </a:r>
            <a:endParaRPr b="0" i="0" sz="1100" u="none" cap="none" strike="noStrike">
              <a:solidFill>
                <a:srgbClr val="000000"/>
              </a:solidFill>
              <a:latin typeface="Share Tech"/>
              <a:ea typeface="Share Tech"/>
              <a:cs typeface="Share Tech"/>
              <a:sym typeface="Share Tech"/>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Share Tech"/>
                <a:ea typeface="Share Tech"/>
                <a:cs typeface="Share Tech"/>
                <a:sym typeface="Share Tech"/>
              </a:rPr>
              <a:t>Shivansh D. Makvana                 221SBECE30010</a:t>
            </a:r>
            <a:endParaRPr b="0" i="0" sz="1100" u="none" cap="none" strike="noStrike">
              <a:solidFill>
                <a:srgbClr val="000000"/>
              </a:solidFill>
              <a:latin typeface="Share Tech"/>
              <a:ea typeface="Share Tech"/>
              <a:cs typeface="Share Tech"/>
              <a:sym typeface="Share Tech"/>
            </a:endParaRPr>
          </a:p>
          <a:p>
            <a:pPr indent="0" lvl="0" marL="0" marR="0" rtl="0" algn="just">
              <a:lnSpc>
                <a:spcPct val="100000"/>
              </a:lnSpc>
              <a:spcBef>
                <a:spcPts val="0"/>
              </a:spcBef>
              <a:spcAft>
                <a:spcPts val="0"/>
              </a:spcAft>
              <a:buNone/>
            </a:pPr>
            <a:r>
              <a:rPr b="0" i="0" lang="en" sz="1400" u="none" cap="none" strike="noStrike">
                <a:solidFill>
                  <a:srgbClr val="FFFFFF"/>
                </a:solidFill>
                <a:latin typeface="Share Tech"/>
                <a:ea typeface="Share Tech"/>
                <a:cs typeface="Share Tech"/>
                <a:sym typeface="Share Tech"/>
              </a:rPr>
              <a:t>Anikali Z. Mukhi                         221SBECE30013</a:t>
            </a:r>
            <a:endParaRPr b="0" i="0" sz="1100" u="none" cap="none" strike="noStrike">
              <a:solidFill>
                <a:srgbClr val="000000"/>
              </a:solidFill>
              <a:latin typeface="Share Tech"/>
              <a:ea typeface="Share Tech"/>
              <a:cs typeface="Share Tech"/>
              <a:sym typeface="Share Tech"/>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10"/>
          <p:cNvPicPr preferRelativeResize="0"/>
          <p:nvPr/>
        </p:nvPicPr>
        <p:blipFill rotWithShape="1">
          <a:blip r:embed="rId3">
            <a:alphaModFix/>
          </a:blip>
          <a:srcRect b="0" l="0" r="0" t="0"/>
          <a:stretch/>
        </p:blipFill>
        <p:spPr>
          <a:xfrm>
            <a:off x="1020651" y="7244"/>
            <a:ext cx="7138115" cy="51362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1"/>
          <p:cNvSpPr txBox="1"/>
          <p:nvPr>
            <p:ph type="title"/>
          </p:nvPr>
        </p:nvSpPr>
        <p:spPr>
          <a:xfrm>
            <a:off x="605399" y="183375"/>
            <a:ext cx="4734697" cy="5778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Clr>
                <a:schemeClr val="lt1"/>
              </a:buClr>
              <a:buSzPts val="3300"/>
              <a:buFont typeface="Calibri"/>
              <a:buNone/>
            </a:pPr>
            <a:r>
              <a:rPr lang="en"/>
              <a:t>Open-cv Image processing</a:t>
            </a:r>
            <a:endParaRPr/>
          </a:p>
        </p:txBody>
      </p:sp>
      <p:pic>
        <p:nvPicPr>
          <p:cNvPr id="228" name="Google Shape;228;p11"/>
          <p:cNvPicPr preferRelativeResize="0"/>
          <p:nvPr/>
        </p:nvPicPr>
        <p:blipFill rotWithShape="1">
          <a:blip r:embed="rId3">
            <a:alphaModFix/>
          </a:blip>
          <a:srcRect b="0" l="0" r="0" t="0"/>
          <a:stretch/>
        </p:blipFill>
        <p:spPr>
          <a:xfrm>
            <a:off x="240632" y="761175"/>
            <a:ext cx="8490857" cy="42259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2"/>
          <p:cNvSpPr txBox="1"/>
          <p:nvPr>
            <p:ph type="title"/>
          </p:nvPr>
        </p:nvSpPr>
        <p:spPr>
          <a:xfrm>
            <a:off x="718779" y="593380"/>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Clr>
                <a:schemeClr val="lt1"/>
              </a:buClr>
              <a:buSzPts val="3300"/>
              <a:buFont typeface="Calibri"/>
              <a:buNone/>
            </a:pPr>
            <a:r>
              <a:rPr lang="en"/>
              <a:t>TECHNOLOGIES USED</a:t>
            </a:r>
            <a:endParaRPr/>
          </a:p>
        </p:txBody>
      </p:sp>
      <p:sp>
        <p:nvSpPr>
          <p:cNvPr id="234" name="Google Shape;234;p12"/>
          <p:cNvSpPr txBox="1"/>
          <p:nvPr/>
        </p:nvSpPr>
        <p:spPr>
          <a:xfrm>
            <a:off x="1006607" y="1138386"/>
            <a:ext cx="6390300" cy="2981100"/>
          </a:xfrm>
          <a:prstGeom prst="rect">
            <a:avLst/>
          </a:prstGeom>
          <a:noFill/>
          <a:ln>
            <a:noFill/>
          </a:ln>
        </p:spPr>
        <p:txBody>
          <a:bodyPr anchorCtr="0" anchor="t" bIns="34275" lIns="68575" spcFirstLastPara="1" rIns="68575" wrap="square" tIns="34275">
            <a:normAutofit/>
          </a:bodyPr>
          <a:lstStyle/>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rgbClr val="FFFFFF"/>
              </a:solidFill>
              <a:latin typeface="Lato"/>
              <a:ea typeface="Lato"/>
              <a:cs typeface="Lato"/>
              <a:sym typeface="Lato"/>
            </a:endParaRPr>
          </a:p>
          <a:p>
            <a:pPr indent="-38100" lvl="0" marL="177800" marR="0" rtl="0" algn="l">
              <a:lnSpc>
                <a:spcPct val="120000"/>
              </a:lnSpc>
              <a:spcBef>
                <a:spcPts val="800"/>
              </a:spcBef>
              <a:spcAft>
                <a:spcPts val="1200"/>
              </a:spcAft>
              <a:buClr>
                <a:srgbClr val="000000"/>
              </a:buClr>
              <a:buSzPts val="1300"/>
              <a:buFont typeface="Arial"/>
              <a:buNone/>
            </a:pPr>
            <a:r>
              <a:t/>
            </a:r>
            <a:endParaRPr b="1" i="0" sz="1300" u="sng" cap="none" strike="noStrike">
              <a:solidFill>
                <a:srgbClr val="FFFFFF"/>
              </a:solidFill>
              <a:latin typeface="Lato"/>
              <a:ea typeface="Lato"/>
              <a:cs typeface="Lato"/>
              <a:sym typeface="Lato"/>
            </a:endParaRPr>
          </a:p>
        </p:txBody>
      </p:sp>
      <p:grpSp>
        <p:nvGrpSpPr>
          <p:cNvPr id="235" name="Google Shape;235;p12"/>
          <p:cNvGrpSpPr/>
          <p:nvPr/>
        </p:nvGrpSpPr>
        <p:grpSpPr>
          <a:xfrm>
            <a:off x="1282967" y="1728872"/>
            <a:ext cx="6137198" cy="2341575"/>
            <a:chOff x="1297797" y="-19"/>
            <a:chExt cx="8182931" cy="3122100"/>
          </a:xfrm>
        </p:grpSpPr>
        <p:sp>
          <p:nvSpPr>
            <p:cNvPr id="236" name="Google Shape;236;p12"/>
            <p:cNvSpPr/>
            <p:nvPr/>
          </p:nvSpPr>
          <p:spPr>
            <a:xfrm>
              <a:off x="7145824" y="1561058"/>
              <a:ext cx="389100" cy="1112100"/>
            </a:xfrm>
            <a:custGeom>
              <a:rect b="b" l="l" r="r" t="t"/>
              <a:pathLst>
                <a:path extrusionOk="0" h="120000" w="120000">
                  <a:moveTo>
                    <a:pt x="0" y="0"/>
                  </a:moveTo>
                  <a:lnTo>
                    <a:pt x="60000" y="0"/>
                  </a:lnTo>
                  <a:lnTo>
                    <a:pt x="60000" y="120000"/>
                  </a:lnTo>
                  <a:lnTo>
                    <a:pt x="120000" y="120000"/>
                  </a:lnTo>
                </a:path>
              </a:pathLst>
            </a:custGeom>
            <a:noFill/>
            <a:ln cap="flat" cmpd="sng" w="15875">
              <a:solidFill>
                <a:srgbClr val="53BCD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2"/>
            <p:cNvSpPr txBox="1"/>
            <p:nvPr/>
          </p:nvSpPr>
          <p:spPr>
            <a:xfrm>
              <a:off x="2056101" y="2087703"/>
              <a:ext cx="58800" cy="58800"/>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Clr>
                  <a:srgbClr val="000000"/>
                </a:buClr>
                <a:buSzPts val="400"/>
                <a:buFont typeface="Arial"/>
                <a:buNone/>
              </a:pPr>
              <a:r>
                <a:t/>
              </a:r>
              <a:endParaRPr b="0" i="0" sz="400" u="none" cap="none" strike="noStrike">
                <a:solidFill>
                  <a:srgbClr val="FFFFFF"/>
                </a:solidFill>
                <a:latin typeface="Twentieth Century"/>
                <a:ea typeface="Twentieth Century"/>
                <a:cs typeface="Twentieth Century"/>
                <a:sym typeface="Twentieth Century"/>
              </a:endParaRPr>
            </a:p>
          </p:txBody>
        </p:sp>
        <p:sp>
          <p:nvSpPr>
            <p:cNvPr id="238" name="Google Shape;238;p12"/>
            <p:cNvSpPr txBox="1"/>
            <p:nvPr/>
          </p:nvSpPr>
          <p:spPr>
            <a:xfrm>
              <a:off x="2072123" y="1732977"/>
              <a:ext cx="27000" cy="27000"/>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Clr>
                  <a:srgbClr val="000000"/>
                </a:buClr>
                <a:buSzPts val="400"/>
                <a:buFont typeface="Arial"/>
                <a:buNone/>
              </a:pPr>
              <a:r>
                <a:t/>
              </a:r>
              <a:endParaRPr b="0" i="0" sz="400" u="none" cap="none" strike="noStrike">
                <a:solidFill>
                  <a:srgbClr val="FFFFFF"/>
                </a:solidFill>
                <a:latin typeface="Twentieth Century"/>
                <a:ea typeface="Twentieth Century"/>
                <a:cs typeface="Twentieth Century"/>
                <a:sym typeface="Twentieth Century"/>
              </a:endParaRPr>
            </a:p>
          </p:txBody>
        </p:sp>
        <p:sp>
          <p:nvSpPr>
            <p:cNvPr id="239" name="Google Shape;239;p12"/>
            <p:cNvSpPr txBox="1"/>
            <p:nvPr/>
          </p:nvSpPr>
          <p:spPr>
            <a:xfrm>
              <a:off x="2072123" y="1362230"/>
              <a:ext cx="27000" cy="27000"/>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Clr>
                  <a:srgbClr val="000000"/>
                </a:buClr>
                <a:buSzPts val="400"/>
                <a:buFont typeface="Arial"/>
                <a:buNone/>
              </a:pPr>
              <a:r>
                <a:t/>
              </a:r>
              <a:endParaRPr b="0" i="0" sz="400" u="none" cap="none" strike="noStrike">
                <a:solidFill>
                  <a:srgbClr val="FFFFFF"/>
                </a:solidFill>
                <a:latin typeface="Twentieth Century"/>
                <a:ea typeface="Twentieth Century"/>
                <a:cs typeface="Twentieth Century"/>
                <a:sym typeface="Twentieth Century"/>
              </a:endParaRPr>
            </a:p>
          </p:txBody>
        </p:sp>
        <p:sp>
          <p:nvSpPr>
            <p:cNvPr id="240" name="Google Shape;240;p12"/>
            <p:cNvSpPr txBox="1"/>
            <p:nvPr/>
          </p:nvSpPr>
          <p:spPr>
            <a:xfrm>
              <a:off x="2056101" y="975461"/>
              <a:ext cx="58800" cy="58800"/>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Clr>
                  <a:srgbClr val="000000"/>
                </a:buClr>
                <a:buSzPts val="400"/>
                <a:buFont typeface="Arial"/>
                <a:buNone/>
              </a:pPr>
              <a:r>
                <a:t/>
              </a:r>
              <a:endParaRPr b="0" i="0" sz="400" u="none" cap="none" strike="noStrike">
                <a:solidFill>
                  <a:srgbClr val="FFFFFF"/>
                </a:solidFill>
                <a:latin typeface="Twentieth Century"/>
                <a:ea typeface="Twentieth Century"/>
                <a:cs typeface="Twentieth Century"/>
                <a:sym typeface="Twentieth Century"/>
              </a:endParaRPr>
            </a:p>
          </p:txBody>
        </p:sp>
        <p:sp>
          <p:nvSpPr>
            <p:cNvPr id="241" name="Google Shape;241;p12"/>
            <p:cNvSpPr/>
            <p:nvPr/>
          </p:nvSpPr>
          <p:spPr>
            <a:xfrm rot="-5400000">
              <a:off x="33297" y="1264481"/>
              <a:ext cx="3122100" cy="593100"/>
            </a:xfrm>
            <a:prstGeom prst="rect">
              <a:avLst/>
            </a:prstGeom>
            <a:solidFill>
              <a:srgbClr val="4ECE9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2"/>
            <p:cNvSpPr txBox="1"/>
            <p:nvPr/>
          </p:nvSpPr>
          <p:spPr>
            <a:xfrm rot="-5400000">
              <a:off x="33297" y="1264481"/>
              <a:ext cx="3122100" cy="593100"/>
            </a:xfrm>
            <a:prstGeom prst="rect">
              <a:avLst/>
            </a:prstGeom>
            <a:solidFill>
              <a:srgbClr val="E69138"/>
            </a:solid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2400"/>
                <a:buFont typeface="Arial"/>
                <a:buNone/>
              </a:pPr>
              <a:r>
                <a:rPr b="0" i="0" lang="en" sz="2400" u="none" cap="none" strike="noStrike">
                  <a:solidFill>
                    <a:srgbClr val="FFFFFF"/>
                  </a:solidFill>
                  <a:latin typeface="Twentieth Century"/>
                  <a:ea typeface="Twentieth Century"/>
                  <a:cs typeface="Twentieth Century"/>
                  <a:sym typeface="Twentieth Century"/>
                </a:rPr>
                <a:t>FRONT END</a:t>
              </a:r>
              <a:endParaRPr b="0" i="0" sz="2400" u="none" cap="none" strike="noStrike">
                <a:solidFill>
                  <a:srgbClr val="FFFFFF"/>
                </a:solidFill>
                <a:latin typeface="Twentieth Century"/>
                <a:ea typeface="Twentieth Century"/>
                <a:cs typeface="Twentieth Century"/>
                <a:sym typeface="Twentieth Century"/>
              </a:endParaRPr>
            </a:p>
          </p:txBody>
        </p:sp>
        <p:sp>
          <p:nvSpPr>
            <p:cNvPr id="243" name="Google Shape;243;p12"/>
            <p:cNvSpPr/>
            <p:nvPr/>
          </p:nvSpPr>
          <p:spPr>
            <a:xfrm>
              <a:off x="2280128" y="893695"/>
              <a:ext cx="1945800" cy="593100"/>
            </a:xfrm>
            <a:prstGeom prst="rect">
              <a:avLst/>
            </a:prstGeom>
            <a:solidFill>
              <a:srgbClr val="53BC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2"/>
            <p:cNvSpPr/>
            <p:nvPr/>
          </p:nvSpPr>
          <p:spPr>
            <a:xfrm>
              <a:off x="2280128" y="1635190"/>
              <a:ext cx="1945800" cy="593100"/>
            </a:xfrm>
            <a:prstGeom prst="rect">
              <a:avLst/>
            </a:prstGeom>
            <a:solidFill>
              <a:srgbClr val="53BC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2"/>
            <p:cNvSpPr txBox="1"/>
            <p:nvPr/>
          </p:nvSpPr>
          <p:spPr>
            <a:xfrm>
              <a:off x="2264349" y="930489"/>
              <a:ext cx="1945800" cy="5931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1800"/>
                <a:buFont typeface="Arial"/>
                <a:buNone/>
              </a:pPr>
              <a:r>
                <a:rPr b="0" i="0" lang="en" sz="1800" u="none" cap="none" strike="noStrike">
                  <a:solidFill>
                    <a:srgbClr val="FFFFFF"/>
                  </a:solidFill>
                  <a:latin typeface="Twentieth Century"/>
                  <a:ea typeface="Twentieth Century"/>
                  <a:cs typeface="Twentieth Century"/>
                  <a:sym typeface="Twentieth Century"/>
                </a:rPr>
                <a:t>Html / Css</a:t>
              </a:r>
              <a:endParaRPr b="0" i="0" sz="1800" u="none" cap="none" strike="noStrike">
                <a:solidFill>
                  <a:srgbClr val="FFFFFF"/>
                </a:solidFill>
                <a:latin typeface="Twentieth Century"/>
                <a:ea typeface="Twentieth Century"/>
                <a:cs typeface="Twentieth Century"/>
                <a:sym typeface="Twentieth Century"/>
              </a:endParaRPr>
            </a:p>
          </p:txBody>
        </p:sp>
        <p:sp>
          <p:nvSpPr>
            <p:cNvPr id="246" name="Google Shape;246;p12"/>
            <p:cNvSpPr/>
            <p:nvPr/>
          </p:nvSpPr>
          <p:spPr>
            <a:xfrm>
              <a:off x="7534928" y="2228284"/>
              <a:ext cx="1945800" cy="593100"/>
            </a:xfrm>
            <a:prstGeom prst="rect">
              <a:avLst/>
            </a:prstGeom>
            <a:solidFill>
              <a:srgbClr val="53BC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2"/>
            <p:cNvSpPr txBox="1"/>
            <p:nvPr/>
          </p:nvSpPr>
          <p:spPr>
            <a:xfrm>
              <a:off x="7503917" y="2217045"/>
              <a:ext cx="1945800" cy="5931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1800"/>
                <a:buFont typeface="Arial"/>
                <a:buNone/>
              </a:pPr>
              <a:r>
                <a:rPr b="0" i="0" lang="en" sz="1800" u="none" cap="none" strike="noStrike">
                  <a:solidFill>
                    <a:srgbClr val="FFFFFF"/>
                  </a:solidFill>
                  <a:latin typeface="Twentieth Century"/>
                  <a:ea typeface="Twentieth Century"/>
                  <a:cs typeface="Twentieth Century"/>
                  <a:sym typeface="Twentieth Century"/>
                </a:rPr>
                <a:t>ML</a:t>
              </a:r>
              <a:endParaRPr b="0" i="0" sz="1800" u="none" cap="none" strike="noStrike">
                <a:solidFill>
                  <a:srgbClr val="FFFFFF"/>
                </a:solidFill>
                <a:latin typeface="Twentieth Century"/>
                <a:ea typeface="Twentieth Century"/>
                <a:cs typeface="Twentieth Century"/>
                <a:sym typeface="Twentieth Century"/>
              </a:endParaRPr>
            </a:p>
          </p:txBody>
        </p:sp>
      </p:grpSp>
      <p:grpSp>
        <p:nvGrpSpPr>
          <p:cNvPr id="248" name="Google Shape;248;p12"/>
          <p:cNvGrpSpPr/>
          <p:nvPr/>
        </p:nvGrpSpPr>
        <p:grpSpPr>
          <a:xfrm>
            <a:off x="5224067" y="1736162"/>
            <a:ext cx="2204578" cy="2341575"/>
            <a:chOff x="1297797" y="-19"/>
            <a:chExt cx="2939436" cy="3122100"/>
          </a:xfrm>
        </p:grpSpPr>
        <p:sp>
          <p:nvSpPr>
            <p:cNvPr id="249" name="Google Shape;249;p12"/>
            <p:cNvSpPr txBox="1"/>
            <p:nvPr/>
          </p:nvSpPr>
          <p:spPr>
            <a:xfrm>
              <a:off x="2064625" y="1910853"/>
              <a:ext cx="42000" cy="42000"/>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Clr>
                  <a:srgbClr val="000000"/>
                </a:buClr>
                <a:buSzPts val="400"/>
                <a:buFont typeface="Arial"/>
                <a:buNone/>
              </a:pPr>
              <a:r>
                <a:t/>
              </a:r>
              <a:endParaRPr b="0" i="0" sz="400" u="none" cap="none" strike="noStrike">
                <a:solidFill>
                  <a:srgbClr val="FFFFFF"/>
                </a:solidFill>
                <a:latin typeface="Twentieth Century"/>
                <a:ea typeface="Twentieth Century"/>
                <a:cs typeface="Twentieth Century"/>
                <a:sym typeface="Twentieth Century"/>
              </a:endParaRPr>
            </a:p>
          </p:txBody>
        </p:sp>
        <p:sp>
          <p:nvSpPr>
            <p:cNvPr id="250" name="Google Shape;250;p12"/>
            <p:cNvSpPr/>
            <p:nvPr/>
          </p:nvSpPr>
          <p:spPr>
            <a:xfrm>
              <a:off x="1890991" y="1515321"/>
              <a:ext cx="389100" cy="91500"/>
            </a:xfrm>
            <a:custGeom>
              <a:rect b="b" l="l" r="r" t="t"/>
              <a:pathLst>
                <a:path extrusionOk="0" h="120000" w="120000">
                  <a:moveTo>
                    <a:pt x="0" y="60000"/>
                  </a:moveTo>
                  <a:lnTo>
                    <a:pt x="120000" y="60000"/>
                  </a:lnTo>
                </a:path>
              </a:pathLst>
            </a:custGeom>
            <a:noFill/>
            <a:ln cap="flat" cmpd="sng" w="15875">
              <a:solidFill>
                <a:srgbClr val="53BCD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2"/>
            <p:cNvSpPr txBox="1"/>
            <p:nvPr/>
          </p:nvSpPr>
          <p:spPr>
            <a:xfrm>
              <a:off x="2075831" y="1551312"/>
              <a:ext cx="19500" cy="19500"/>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Clr>
                  <a:srgbClr val="000000"/>
                </a:buClr>
                <a:buSzPts val="400"/>
                <a:buFont typeface="Arial"/>
                <a:buNone/>
              </a:pPr>
              <a:r>
                <a:t/>
              </a:r>
              <a:endParaRPr b="0" i="0" sz="400" u="none" cap="none" strike="noStrike">
                <a:solidFill>
                  <a:srgbClr val="FFFFFF"/>
                </a:solidFill>
                <a:latin typeface="Twentieth Century"/>
                <a:ea typeface="Twentieth Century"/>
                <a:cs typeface="Twentieth Century"/>
                <a:sym typeface="Twentieth Century"/>
              </a:endParaRPr>
            </a:p>
          </p:txBody>
        </p:sp>
        <p:sp>
          <p:nvSpPr>
            <p:cNvPr id="252" name="Google Shape;252;p12"/>
            <p:cNvSpPr/>
            <p:nvPr/>
          </p:nvSpPr>
          <p:spPr>
            <a:xfrm>
              <a:off x="1890991" y="819546"/>
              <a:ext cx="389100" cy="741600"/>
            </a:xfrm>
            <a:custGeom>
              <a:rect b="b" l="l" r="r" t="t"/>
              <a:pathLst>
                <a:path extrusionOk="0" h="120000" w="120000">
                  <a:moveTo>
                    <a:pt x="0" y="120000"/>
                  </a:moveTo>
                  <a:lnTo>
                    <a:pt x="60000" y="120000"/>
                  </a:lnTo>
                  <a:lnTo>
                    <a:pt x="60000" y="0"/>
                  </a:lnTo>
                  <a:lnTo>
                    <a:pt x="120000" y="0"/>
                  </a:lnTo>
                </a:path>
              </a:pathLst>
            </a:custGeom>
            <a:noFill/>
            <a:ln cap="flat" cmpd="sng" w="15875">
              <a:solidFill>
                <a:srgbClr val="53BCD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2"/>
            <p:cNvSpPr txBox="1"/>
            <p:nvPr/>
          </p:nvSpPr>
          <p:spPr>
            <a:xfrm>
              <a:off x="2064625" y="1169358"/>
              <a:ext cx="42000" cy="42000"/>
            </a:xfrm>
            <a:prstGeom prst="rect">
              <a:avLst/>
            </a:prstGeom>
            <a:noFill/>
            <a:ln>
              <a:noFill/>
            </a:ln>
          </p:spPr>
          <p:txBody>
            <a:bodyPr anchorCtr="0" anchor="ctr" bIns="0" lIns="9525" spcFirstLastPara="1" rIns="9525" wrap="square" tIns="0">
              <a:noAutofit/>
            </a:bodyPr>
            <a:lstStyle/>
            <a:p>
              <a:pPr indent="0" lvl="0" marL="0" marR="0" rtl="0" algn="ctr">
                <a:lnSpc>
                  <a:spcPct val="90000"/>
                </a:lnSpc>
                <a:spcBef>
                  <a:spcPts val="0"/>
                </a:spcBef>
                <a:spcAft>
                  <a:spcPts val="0"/>
                </a:spcAft>
                <a:buClr>
                  <a:srgbClr val="000000"/>
                </a:buClr>
                <a:buSzPts val="400"/>
                <a:buFont typeface="Arial"/>
                <a:buNone/>
              </a:pPr>
              <a:r>
                <a:t/>
              </a:r>
              <a:endParaRPr b="0" i="0" sz="400" u="none" cap="none" strike="noStrike">
                <a:solidFill>
                  <a:srgbClr val="FFFFFF"/>
                </a:solidFill>
                <a:latin typeface="Twentieth Century"/>
                <a:ea typeface="Twentieth Century"/>
                <a:cs typeface="Twentieth Century"/>
                <a:sym typeface="Twentieth Century"/>
              </a:endParaRPr>
            </a:p>
          </p:txBody>
        </p:sp>
        <p:sp>
          <p:nvSpPr>
            <p:cNvPr id="254" name="Google Shape;254;p12"/>
            <p:cNvSpPr/>
            <p:nvPr/>
          </p:nvSpPr>
          <p:spPr>
            <a:xfrm rot="-5400000">
              <a:off x="33297" y="1264481"/>
              <a:ext cx="3122100" cy="593100"/>
            </a:xfrm>
            <a:prstGeom prst="rect">
              <a:avLst/>
            </a:prstGeom>
            <a:solidFill>
              <a:srgbClr val="4ECE9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2"/>
            <p:cNvSpPr txBox="1"/>
            <p:nvPr/>
          </p:nvSpPr>
          <p:spPr>
            <a:xfrm rot="-5400000">
              <a:off x="33297" y="1264481"/>
              <a:ext cx="3122100" cy="593100"/>
            </a:xfrm>
            <a:prstGeom prst="rect">
              <a:avLst/>
            </a:prstGeom>
            <a:solidFill>
              <a:srgbClr val="F1C232"/>
            </a:solid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rgbClr val="000000"/>
                </a:buClr>
                <a:buSzPts val="2400"/>
                <a:buFont typeface="Arial"/>
                <a:buNone/>
              </a:pPr>
              <a:r>
                <a:rPr b="0" i="0" lang="en" sz="2400" u="none" cap="none" strike="noStrike">
                  <a:solidFill>
                    <a:srgbClr val="FFFFFF"/>
                  </a:solidFill>
                  <a:latin typeface="Twentieth Century"/>
                  <a:ea typeface="Twentieth Century"/>
                  <a:cs typeface="Twentieth Century"/>
                  <a:sym typeface="Twentieth Century"/>
                </a:rPr>
                <a:t>BACK END</a:t>
              </a:r>
              <a:endParaRPr b="0" i="0" sz="2400" u="none" cap="none" strike="noStrike">
                <a:solidFill>
                  <a:srgbClr val="FFFFFF"/>
                </a:solidFill>
                <a:latin typeface="Twentieth Century"/>
                <a:ea typeface="Twentieth Century"/>
                <a:cs typeface="Twentieth Century"/>
                <a:sym typeface="Twentieth Century"/>
              </a:endParaRPr>
            </a:p>
          </p:txBody>
        </p:sp>
        <p:sp>
          <p:nvSpPr>
            <p:cNvPr id="256" name="Google Shape;256;p12"/>
            <p:cNvSpPr/>
            <p:nvPr/>
          </p:nvSpPr>
          <p:spPr>
            <a:xfrm>
              <a:off x="2280128" y="522948"/>
              <a:ext cx="1945800" cy="593100"/>
            </a:xfrm>
            <a:prstGeom prst="rect">
              <a:avLst/>
            </a:prstGeom>
            <a:solidFill>
              <a:srgbClr val="53BC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2"/>
            <p:cNvSpPr txBox="1"/>
            <p:nvPr/>
          </p:nvSpPr>
          <p:spPr>
            <a:xfrm>
              <a:off x="2280128" y="522948"/>
              <a:ext cx="1945800" cy="5931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1800"/>
                <a:buFont typeface="Arial"/>
                <a:buNone/>
              </a:pPr>
              <a:r>
                <a:rPr b="0" i="0" lang="en" sz="1800" u="none" cap="none" strike="noStrike">
                  <a:solidFill>
                    <a:srgbClr val="FFFFFF"/>
                  </a:solidFill>
                  <a:latin typeface="Twentieth Century"/>
                  <a:ea typeface="Twentieth Century"/>
                  <a:cs typeface="Twentieth Century"/>
                  <a:sym typeface="Twentieth Century"/>
                </a:rPr>
                <a:t>Python</a:t>
              </a:r>
              <a:endParaRPr b="0" i="0" sz="1800" u="none" cap="none" strike="noStrike">
                <a:solidFill>
                  <a:srgbClr val="FFFFFF"/>
                </a:solidFill>
                <a:latin typeface="Twentieth Century"/>
                <a:ea typeface="Twentieth Century"/>
                <a:cs typeface="Twentieth Century"/>
                <a:sym typeface="Twentieth Century"/>
              </a:endParaRPr>
            </a:p>
          </p:txBody>
        </p:sp>
        <p:sp>
          <p:nvSpPr>
            <p:cNvPr id="258" name="Google Shape;258;p12"/>
            <p:cNvSpPr/>
            <p:nvPr/>
          </p:nvSpPr>
          <p:spPr>
            <a:xfrm>
              <a:off x="2271766" y="1392532"/>
              <a:ext cx="1945799" cy="593100"/>
            </a:xfrm>
            <a:prstGeom prst="rect">
              <a:avLst/>
            </a:prstGeom>
            <a:solidFill>
              <a:srgbClr val="53BCD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2"/>
            <p:cNvSpPr txBox="1"/>
            <p:nvPr/>
          </p:nvSpPr>
          <p:spPr>
            <a:xfrm>
              <a:off x="2291433" y="1381293"/>
              <a:ext cx="1945800" cy="5931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1800"/>
                <a:buFont typeface="Arial"/>
                <a:buNone/>
              </a:pPr>
              <a:r>
                <a:rPr b="0" i="0" lang="en" sz="1800" u="none" cap="none" strike="noStrike">
                  <a:solidFill>
                    <a:srgbClr val="FFFFFF"/>
                  </a:solidFill>
                  <a:latin typeface="Twentieth Century"/>
                  <a:ea typeface="Twentieth Century"/>
                  <a:cs typeface="Twentieth Century"/>
                  <a:sym typeface="Twentieth Century"/>
                </a:rPr>
                <a:t>Django</a:t>
              </a:r>
              <a:endParaRPr b="0" i="0" sz="1800" u="none" cap="none" strike="noStrike">
                <a:solidFill>
                  <a:srgbClr val="FFFFFF"/>
                </a:solidFill>
                <a:latin typeface="Twentieth Century"/>
                <a:ea typeface="Twentieth Century"/>
                <a:cs typeface="Twentieth Century"/>
                <a:sym typeface="Twentieth Century"/>
              </a:endParaRPr>
            </a:p>
          </p:txBody>
        </p:sp>
      </p:grpSp>
      <p:sp>
        <p:nvSpPr>
          <p:cNvPr id="260" name="Google Shape;260;p12"/>
          <p:cNvSpPr/>
          <p:nvPr/>
        </p:nvSpPr>
        <p:spPr>
          <a:xfrm>
            <a:off x="2033200" y="2961344"/>
            <a:ext cx="1459200" cy="444900"/>
          </a:xfrm>
          <a:prstGeom prst="rect">
            <a:avLst/>
          </a:prstGeom>
          <a:solidFill>
            <a:srgbClr val="53BCDF"/>
          </a:solid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en" sz="1800" u="none" cap="none" strike="noStrike">
                <a:solidFill>
                  <a:schemeClr val="lt1"/>
                </a:solidFill>
                <a:latin typeface="Twentieth Century"/>
                <a:ea typeface="Twentieth Century"/>
                <a:cs typeface="Twentieth Century"/>
                <a:sym typeface="Twentieth Century"/>
              </a:rPr>
              <a:t>JavaScript</a:t>
            </a:r>
            <a:endParaRPr b="0" i="0" sz="1800" u="none" cap="none" strike="noStrike">
              <a:solidFill>
                <a:schemeClr val="lt1"/>
              </a:solidFill>
              <a:latin typeface="Twentieth Century"/>
              <a:ea typeface="Twentieth Century"/>
              <a:cs typeface="Twentieth Century"/>
              <a:sym typeface="Twentieth Century"/>
            </a:endParaRPr>
          </a:p>
        </p:txBody>
      </p:sp>
      <p:sp>
        <p:nvSpPr>
          <p:cNvPr id="261" name="Google Shape;261;p12"/>
          <p:cNvSpPr/>
          <p:nvPr/>
        </p:nvSpPr>
        <p:spPr>
          <a:xfrm>
            <a:off x="2039993" y="3516315"/>
            <a:ext cx="1459200" cy="444900"/>
          </a:xfrm>
          <a:prstGeom prst="rect">
            <a:avLst/>
          </a:prstGeom>
          <a:solidFill>
            <a:srgbClr val="53BCDF"/>
          </a:solid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rgbClr val="000000"/>
              </a:buClr>
              <a:buSzPts val="1800"/>
              <a:buFont typeface="Arial"/>
              <a:buNone/>
            </a:pPr>
            <a:r>
              <a:rPr b="0" i="0" lang="en" sz="1800" u="none" cap="none" strike="noStrike">
                <a:solidFill>
                  <a:schemeClr val="lt1"/>
                </a:solidFill>
                <a:latin typeface="Twentieth Century"/>
                <a:ea typeface="Twentieth Century"/>
                <a:cs typeface="Twentieth Century"/>
                <a:sym typeface="Twentieth Century"/>
              </a:rPr>
              <a:t>React</a:t>
            </a:r>
            <a:endParaRPr b="0" i="0" sz="1800" u="none" cap="none" strike="noStrike">
              <a:solidFill>
                <a:schemeClr val="lt1"/>
              </a:solidFill>
              <a:latin typeface="Twentieth Century"/>
              <a:ea typeface="Twentieth Century"/>
              <a:cs typeface="Twentieth Century"/>
              <a:sym typeface="Twentieth Century"/>
            </a:endParaRPr>
          </a:p>
        </p:txBody>
      </p:sp>
      <p:cxnSp>
        <p:nvCxnSpPr>
          <p:cNvPr id="262" name="Google Shape;262;p12"/>
          <p:cNvCxnSpPr>
            <a:endCxn id="244" idx="1"/>
          </p:cNvCxnSpPr>
          <p:nvPr/>
        </p:nvCxnSpPr>
        <p:spPr>
          <a:xfrm>
            <a:off x="1727815" y="3177691"/>
            <a:ext cx="291900" cy="0"/>
          </a:xfrm>
          <a:prstGeom prst="straightConnector1">
            <a:avLst/>
          </a:prstGeom>
          <a:noFill/>
          <a:ln cap="flat" cmpd="sng" w="19050">
            <a:solidFill>
              <a:srgbClr val="00B0F0"/>
            </a:solidFill>
            <a:prstDash val="solid"/>
            <a:miter lim="800000"/>
            <a:headEnd len="sm" w="sm" type="none"/>
            <a:tailEnd len="sm" w="sm" type="none"/>
          </a:ln>
        </p:spPr>
      </p:cxnSp>
      <p:cxnSp>
        <p:nvCxnSpPr>
          <p:cNvPr id="263" name="Google Shape;263;p12"/>
          <p:cNvCxnSpPr/>
          <p:nvPr/>
        </p:nvCxnSpPr>
        <p:spPr>
          <a:xfrm rot="10800000">
            <a:off x="1873745" y="2624454"/>
            <a:ext cx="6751" cy="1109301"/>
          </a:xfrm>
          <a:prstGeom prst="straightConnector1">
            <a:avLst/>
          </a:prstGeom>
          <a:noFill/>
          <a:ln cap="flat" cmpd="sng" w="19050">
            <a:solidFill>
              <a:srgbClr val="00B0F0"/>
            </a:solidFill>
            <a:prstDash val="solid"/>
            <a:miter lim="800000"/>
            <a:headEnd len="sm" w="sm" type="none"/>
            <a:tailEnd len="sm" w="sm" type="none"/>
          </a:ln>
        </p:spPr>
      </p:cxnSp>
      <p:cxnSp>
        <p:nvCxnSpPr>
          <p:cNvPr id="264" name="Google Shape;264;p12"/>
          <p:cNvCxnSpPr/>
          <p:nvPr/>
        </p:nvCxnSpPr>
        <p:spPr>
          <a:xfrm>
            <a:off x="1865178" y="3729856"/>
            <a:ext cx="174815" cy="1073"/>
          </a:xfrm>
          <a:prstGeom prst="straightConnector1">
            <a:avLst/>
          </a:prstGeom>
          <a:noFill/>
          <a:ln cap="flat" cmpd="sng" w="19050">
            <a:solidFill>
              <a:srgbClr val="00B0F0"/>
            </a:solidFill>
            <a:prstDash val="solid"/>
            <a:miter lim="800000"/>
            <a:headEnd len="sm" w="sm" type="none"/>
            <a:tailEnd len="sm" w="sm" type="none"/>
          </a:ln>
        </p:spPr>
      </p:cxnSp>
      <p:cxnSp>
        <p:nvCxnSpPr>
          <p:cNvPr id="265" name="Google Shape;265;p12"/>
          <p:cNvCxnSpPr/>
          <p:nvPr/>
        </p:nvCxnSpPr>
        <p:spPr>
          <a:xfrm>
            <a:off x="1858514" y="2632413"/>
            <a:ext cx="174815" cy="1073"/>
          </a:xfrm>
          <a:prstGeom prst="straightConnector1">
            <a:avLst/>
          </a:prstGeom>
          <a:noFill/>
          <a:ln cap="flat" cmpd="sng" w="19050">
            <a:solidFill>
              <a:srgbClr val="00B0F0"/>
            </a:solidFill>
            <a:prstDash val="solid"/>
            <a:miter lim="800000"/>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3"/>
          <p:cNvSpPr txBox="1"/>
          <p:nvPr/>
        </p:nvSpPr>
        <p:spPr>
          <a:xfrm>
            <a:off x="1426102" y="2411125"/>
            <a:ext cx="4038900" cy="837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Share Tech"/>
              <a:buNone/>
            </a:pPr>
            <a:r>
              <a:rPr b="0" i="0" lang="en" sz="4800" u="none" cap="none" strike="noStrike">
                <a:solidFill>
                  <a:schemeClr val="lt1"/>
                </a:solidFill>
                <a:latin typeface="Share Tech"/>
                <a:ea typeface="Share Tech"/>
                <a:cs typeface="Share Tech"/>
                <a:sym typeface="Share Tech"/>
              </a:rPr>
              <a:t>Our Converted Images</a:t>
            </a:r>
            <a:endParaRPr b="0" i="0" sz="3000" u="none" cap="none" strike="noStrike">
              <a:solidFill>
                <a:schemeClr val="lt1"/>
              </a:solidFill>
              <a:latin typeface="Share Tech"/>
              <a:ea typeface="Share Tech"/>
              <a:cs typeface="Share Tech"/>
              <a:sym typeface="Share Tech"/>
            </a:endParaRPr>
          </a:p>
        </p:txBody>
      </p:sp>
      <p:sp>
        <p:nvSpPr>
          <p:cNvPr id="271" name="Google Shape;271;p13"/>
          <p:cNvSpPr/>
          <p:nvPr/>
        </p:nvSpPr>
        <p:spPr>
          <a:xfrm>
            <a:off x="5782875" y="1868575"/>
            <a:ext cx="1085100" cy="1085100"/>
          </a:xfrm>
          <a:prstGeom prst="rect">
            <a:avLst/>
          </a:prstGeom>
          <a:solidFill>
            <a:srgbClr val="FFC000"/>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C000"/>
              </a:solidFill>
              <a:latin typeface="Arial"/>
              <a:ea typeface="Arial"/>
              <a:cs typeface="Arial"/>
              <a:sym typeface="Arial"/>
            </a:endParaRPr>
          </a:p>
        </p:txBody>
      </p:sp>
      <p:sp>
        <p:nvSpPr>
          <p:cNvPr id="272" name="Google Shape;272;p13"/>
          <p:cNvSpPr txBox="1"/>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6000" u="none" cap="none" strike="noStrike">
                <a:solidFill>
                  <a:schemeClr val="dk2"/>
                </a:solidFill>
                <a:latin typeface="Share Tech"/>
                <a:ea typeface="Share Tech"/>
                <a:cs typeface="Share Tech"/>
                <a:sym typeface="Share Tech"/>
              </a:rPr>
              <a:t>04</a:t>
            </a:r>
            <a:endParaRPr/>
          </a:p>
        </p:txBody>
      </p:sp>
      <p:sp>
        <p:nvSpPr>
          <p:cNvPr id="273" name="Google Shape;273;p13"/>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04CC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3"/>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FFC000"/>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5" name="Google Shape;275;p13"/>
          <p:cNvCxnSpPr>
            <a:stCxn id="271" idx="2"/>
          </p:cNvCxnSpPr>
          <p:nvPr/>
        </p:nvCxnSpPr>
        <p:spPr>
          <a:xfrm>
            <a:off x="6325425" y="2953675"/>
            <a:ext cx="0" cy="978000"/>
          </a:xfrm>
          <a:prstGeom prst="straightConnector1">
            <a:avLst/>
          </a:prstGeom>
          <a:noFill/>
          <a:ln cap="flat" cmpd="sng" w="19050">
            <a:solidFill>
              <a:srgbClr val="FFC000"/>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14"/>
          <p:cNvPicPr preferRelativeResize="0"/>
          <p:nvPr/>
        </p:nvPicPr>
        <p:blipFill rotWithShape="1">
          <a:blip r:embed="rId3">
            <a:alphaModFix/>
          </a:blip>
          <a:srcRect b="0" l="0" r="0" t="0"/>
          <a:stretch/>
        </p:blipFill>
        <p:spPr>
          <a:xfrm>
            <a:off x="1075972" y="0"/>
            <a:ext cx="6992056"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15"/>
          <p:cNvPicPr preferRelativeResize="0"/>
          <p:nvPr/>
        </p:nvPicPr>
        <p:blipFill rotWithShape="1">
          <a:blip r:embed="rId3">
            <a:alphaModFix/>
          </a:blip>
          <a:srcRect b="0" l="0" r="0" t="0"/>
          <a:stretch/>
        </p:blipFill>
        <p:spPr>
          <a:xfrm>
            <a:off x="727233" y="0"/>
            <a:ext cx="7689533"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16"/>
          <p:cNvPicPr preferRelativeResize="0"/>
          <p:nvPr/>
        </p:nvPicPr>
        <p:blipFill rotWithShape="1">
          <a:blip r:embed="rId3">
            <a:alphaModFix/>
          </a:blip>
          <a:srcRect b="0" l="0" r="0" t="0"/>
          <a:stretch/>
        </p:blipFill>
        <p:spPr>
          <a:xfrm>
            <a:off x="930784" y="0"/>
            <a:ext cx="728243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7"/>
          <p:cNvSpPr/>
          <p:nvPr/>
        </p:nvSpPr>
        <p:spPr>
          <a:xfrm>
            <a:off x="5782875" y="1868575"/>
            <a:ext cx="1085100" cy="1085100"/>
          </a:xfrm>
          <a:prstGeom prst="rect">
            <a:avLst/>
          </a:pr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7"/>
          <p:cNvSpPr txBox="1"/>
          <p:nvPr>
            <p:ph type="ctrTitle"/>
          </p:nvPr>
        </p:nvSpPr>
        <p:spPr>
          <a:xfrm>
            <a:off x="1520950" y="2153100"/>
            <a:ext cx="4038900" cy="8373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1200"/>
              <a:buFont typeface="Calibri"/>
              <a:buNone/>
            </a:pPr>
            <a:r>
              <a:rPr lang="en"/>
              <a:t>APPLICATION</a:t>
            </a:r>
            <a:endParaRPr/>
          </a:p>
        </p:txBody>
      </p:sp>
      <p:sp>
        <p:nvSpPr>
          <p:cNvPr id="297" name="Google Shape;297;p17"/>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800"/>
              <a:buFont typeface="Calibri"/>
              <a:buNone/>
            </a:pPr>
            <a:r>
              <a:rPr lang="en">
                <a:solidFill>
                  <a:schemeClr val="dk2"/>
                </a:solidFill>
              </a:rPr>
              <a:t>05</a:t>
            </a:r>
            <a:endParaRPr>
              <a:solidFill>
                <a:schemeClr val="dk2"/>
              </a:solidFill>
            </a:endParaRPr>
          </a:p>
        </p:txBody>
      </p:sp>
      <p:sp>
        <p:nvSpPr>
          <p:cNvPr id="298" name="Google Shape;298;p17"/>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7"/>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0" name="Google Shape;300;p17"/>
          <p:cNvCxnSpPr>
            <a:stCxn id="295" idx="2"/>
          </p:cNvCxnSpPr>
          <p:nvPr/>
        </p:nvCxnSpPr>
        <p:spPr>
          <a:xfrm>
            <a:off x="6325425" y="2953675"/>
            <a:ext cx="0" cy="978000"/>
          </a:xfrm>
          <a:prstGeom prst="straightConnector1">
            <a:avLst/>
          </a:prstGeom>
          <a:noFill/>
          <a:ln cap="flat" cmpd="sng" w="19050">
            <a:solidFill>
              <a:srgbClr val="FF9973"/>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8"/>
          <p:cNvSpPr/>
          <p:nvPr/>
        </p:nvSpPr>
        <p:spPr>
          <a:xfrm>
            <a:off x="811370" y="1480008"/>
            <a:ext cx="4572000" cy="2780248"/>
          </a:xfrm>
          <a:prstGeom prst="rect">
            <a:avLst/>
          </a:prstGeom>
          <a:noFill/>
          <a:ln>
            <a:noFill/>
          </a:ln>
        </p:spPr>
        <p:txBody>
          <a:bodyPr anchorCtr="0" anchor="t" bIns="45700" lIns="91425" spcFirstLastPara="1" rIns="91425" wrap="square" tIns="45700">
            <a:spAutoFit/>
          </a:bodyPr>
          <a:lstStyle/>
          <a:p>
            <a:pPr indent="-177800" lvl="0" marL="177800" marR="0" rtl="0" algn="l">
              <a:lnSpc>
                <a:spcPct val="100000"/>
              </a:lnSpc>
              <a:spcBef>
                <a:spcPts val="0"/>
              </a:spcBef>
              <a:spcAft>
                <a:spcPts val="0"/>
              </a:spcAft>
              <a:buClr>
                <a:srgbClr val="FFFFFF"/>
              </a:buClr>
              <a:buSzPts val="2728"/>
              <a:buFont typeface="Share Tech"/>
              <a:buChar char="❏"/>
            </a:pPr>
            <a:r>
              <a:rPr b="0" i="0" lang="en" sz="1600" u="none" cap="none" strike="noStrike">
                <a:solidFill>
                  <a:srgbClr val="FFFFFF"/>
                </a:solidFill>
                <a:latin typeface="Arial"/>
                <a:ea typeface="Arial"/>
                <a:cs typeface="Arial"/>
                <a:sym typeface="Arial"/>
              </a:rPr>
              <a:t>Gaming</a:t>
            </a:r>
            <a:endParaRPr/>
          </a:p>
          <a:p>
            <a:pPr indent="-177800" lvl="0" marL="177800" marR="0" rtl="0" algn="l">
              <a:lnSpc>
                <a:spcPct val="100000"/>
              </a:lnSpc>
              <a:spcBef>
                <a:spcPts val="800"/>
              </a:spcBef>
              <a:spcAft>
                <a:spcPts val="0"/>
              </a:spcAft>
              <a:buClr>
                <a:srgbClr val="FFFFFF"/>
              </a:buClr>
              <a:buSzPts val="2728"/>
              <a:buFont typeface="Share Tech"/>
              <a:buChar char="❏"/>
            </a:pPr>
            <a:r>
              <a:rPr b="0" i="0" lang="en" sz="1600" u="none" cap="none" strike="noStrike">
                <a:solidFill>
                  <a:srgbClr val="FFFFFF"/>
                </a:solidFill>
                <a:latin typeface="Arial"/>
                <a:ea typeface="Arial"/>
                <a:cs typeface="Arial"/>
                <a:sym typeface="Arial"/>
              </a:rPr>
              <a:t>Branding and Marketing</a:t>
            </a:r>
            <a:endParaRPr/>
          </a:p>
          <a:p>
            <a:pPr indent="-177800" lvl="0" marL="177800" marR="0" rtl="0" algn="l">
              <a:lnSpc>
                <a:spcPct val="100000"/>
              </a:lnSpc>
              <a:spcBef>
                <a:spcPts val="800"/>
              </a:spcBef>
              <a:spcAft>
                <a:spcPts val="0"/>
              </a:spcAft>
              <a:buClr>
                <a:srgbClr val="FFFFFF"/>
              </a:buClr>
              <a:buSzPts val="2728"/>
              <a:buFont typeface="Share Tech"/>
              <a:buChar char="❏"/>
            </a:pPr>
            <a:r>
              <a:rPr b="0" i="0" lang="en" sz="1600" u="none" cap="none" strike="noStrike">
                <a:solidFill>
                  <a:srgbClr val="FFFFFF"/>
                </a:solidFill>
                <a:latin typeface="Arial"/>
                <a:ea typeface="Arial"/>
                <a:cs typeface="Arial"/>
                <a:sym typeface="Arial"/>
              </a:rPr>
              <a:t>Movie and Cartoon</a:t>
            </a:r>
            <a:endParaRPr/>
          </a:p>
          <a:p>
            <a:pPr indent="-177800" lvl="0" marL="177800" marR="0" rtl="0" algn="l">
              <a:lnSpc>
                <a:spcPct val="100000"/>
              </a:lnSpc>
              <a:spcBef>
                <a:spcPts val="800"/>
              </a:spcBef>
              <a:spcAft>
                <a:spcPts val="0"/>
              </a:spcAft>
              <a:buClr>
                <a:srgbClr val="FFFFFF"/>
              </a:buClr>
              <a:buSzPts val="2728"/>
              <a:buFont typeface="Share Tech"/>
              <a:buChar char="❏"/>
            </a:pPr>
            <a:r>
              <a:rPr b="0" i="0" lang="en" sz="1600" u="none" cap="none" strike="noStrike">
                <a:solidFill>
                  <a:srgbClr val="FFFFFF"/>
                </a:solidFill>
                <a:latin typeface="Arial"/>
                <a:ea typeface="Arial"/>
                <a:cs typeface="Arial"/>
                <a:sym typeface="Arial"/>
              </a:rPr>
              <a:t>Creative Projects and Artwork</a:t>
            </a:r>
            <a:endParaRPr/>
          </a:p>
          <a:p>
            <a:pPr indent="-177800" lvl="0" marL="177800" marR="0" rtl="0" algn="l">
              <a:lnSpc>
                <a:spcPct val="100000"/>
              </a:lnSpc>
              <a:spcBef>
                <a:spcPts val="800"/>
              </a:spcBef>
              <a:spcAft>
                <a:spcPts val="0"/>
              </a:spcAft>
              <a:buClr>
                <a:srgbClr val="FFFFFF"/>
              </a:buClr>
              <a:buSzPts val="2728"/>
              <a:buFont typeface="Share Tech"/>
              <a:buChar char="❏"/>
            </a:pPr>
            <a:r>
              <a:rPr b="0" i="0" lang="en" sz="1600" u="none" cap="none" strike="noStrike">
                <a:solidFill>
                  <a:srgbClr val="FFFFFF"/>
                </a:solidFill>
                <a:latin typeface="Arial"/>
                <a:ea typeface="Arial"/>
                <a:cs typeface="Arial"/>
                <a:sym typeface="Arial"/>
              </a:rPr>
              <a:t>Education content for children</a:t>
            </a:r>
            <a:endParaRPr/>
          </a:p>
          <a:p>
            <a:pPr indent="-177800" lvl="0" marL="177800" marR="0" rtl="0" algn="l">
              <a:lnSpc>
                <a:spcPct val="100000"/>
              </a:lnSpc>
              <a:spcBef>
                <a:spcPts val="800"/>
              </a:spcBef>
              <a:spcAft>
                <a:spcPts val="0"/>
              </a:spcAft>
              <a:buClr>
                <a:srgbClr val="FFFFFF"/>
              </a:buClr>
              <a:buSzPts val="2728"/>
              <a:buFont typeface="Share Tech"/>
              <a:buChar char="❏"/>
            </a:pPr>
            <a:r>
              <a:rPr b="0" i="0" lang="en" sz="1600" u="none" cap="none" strike="noStrike">
                <a:solidFill>
                  <a:srgbClr val="FFFFFF"/>
                </a:solidFill>
                <a:latin typeface="Arial"/>
                <a:ea typeface="Arial"/>
                <a:cs typeface="Arial"/>
                <a:sym typeface="Arial"/>
              </a:rPr>
              <a:t>Sticker</a:t>
            </a:r>
            <a:endParaRPr/>
          </a:p>
          <a:p>
            <a:pPr indent="-177800" lvl="0" marL="177800" marR="0" rtl="0" algn="l">
              <a:lnSpc>
                <a:spcPct val="100000"/>
              </a:lnSpc>
              <a:spcBef>
                <a:spcPts val="800"/>
              </a:spcBef>
              <a:spcAft>
                <a:spcPts val="0"/>
              </a:spcAft>
              <a:buClr>
                <a:srgbClr val="FFFFFF"/>
              </a:buClr>
              <a:buSzPts val="2728"/>
              <a:buFont typeface="Share Tech"/>
              <a:buChar char="❏"/>
            </a:pPr>
            <a:r>
              <a:rPr b="0" i="0" lang="en" sz="1600" u="none" cap="none" strike="noStrike">
                <a:solidFill>
                  <a:srgbClr val="FFFFFF"/>
                </a:solidFill>
                <a:latin typeface="Arial"/>
                <a:ea typeface="Arial"/>
                <a:cs typeface="Arial"/>
                <a:sym typeface="Arial"/>
              </a:rPr>
              <a:t>Profile image and Avatars</a:t>
            </a:r>
            <a:endParaRPr/>
          </a:p>
          <a:p>
            <a:pPr indent="-177800" lvl="0" marL="177800" marR="0" rtl="0" algn="l">
              <a:lnSpc>
                <a:spcPct val="100000"/>
              </a:lnSpc>
              <a:spcBef>
                <a:spcPts val="800"/>
              </a:spcBef>
              <a:spcAft>
                <a:spcPts val="0"/>
              </a:spcAft>
              <a:buClr>
                <a:srgbClr val="FFFFFF"/>
              </a:buClr>
              <a:buSzPts val="2728"/>
              <a:buFont typeface="Share Tech"/>
              <a:buChar char="❏"/>
            </a:pPr>
            <a:r>
              <a:rPr b="0" i="0" lang="en" sz="1600" u="none" cap="none" strike="noStrike">
                <a:solidFill>
                  <a:srgbClr val="FFFFFF"/>
                </a:solidFill>
                <a:latin typeface="Arial"/>
                <a:ea typeface="Arial"/>
                <a:cs typeface="Arial"/>
                <a:sym typeface="Arial"/>
              </a:rPr>
              <a:t>Comics with celshading</a:t>
            </a:r>
            <a:endParaRPr b="0" i="0" sz="1600" u="none" cap="none" strike="noStrike">
              <a:solidFill>
                <a:srgbClr val="FFFFFF"/>
              </a:solidFill>
              <a:latin typeface="Arial"/>
              <a:ea typeface="Arial"/>
              <a:cs typeface="Arial"/>
              <a:sym typeface="Arial"/>
            </a:endParaRPr>
          </a:p>
        </p:txBody>
      </p:sp>
      <p:sp>
        <p:nvSpPr>
          <p:cNvPr id="306" name="Google Shape;306;p18"/>
          <p:cNvSpPr txBox="1"/>
          <p:nvPr>
            <p:ph type="title"/>
          </p:nvPr>
        </p:nvSpPr>
        <p:spPr>
          <a:xfrm>
            <a:off x="602892" y="666650"/>
            <a:ext cx="7886700" cy="994172"/>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lt1"/>
              </a:buClr>
              <a:buSzPts val="3000"/>
              <a:buFont typeface="Share Tech"/>
              <a:buNone/>
            </a:pPr>
            <a:r>
              <a:rPr lang="en" sz="3000">
                <a:solidFill>
                  <a:schemeClr val="lt1"/>
                </a:solidFill>
                <a:latin typeface="Share Tech"/>
                <a:ea typeface="Share Tech"/>
                <a:cs typeface="Share Tech"/>
                <a:sym typeface="Share Tech"/>
              </a:rPr>
              <a:t>APPLICATIONS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9"/>
          <p:cNvSpPr txBox="1"/>
          <p:nvPr/>
        </p:nvSpPr>
        <p:spPr>
          <a:xfrm>
            <a:off x="1474228" y="1992475"/>
            <a:ext cx="4038900" cy="837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Share Tech"/>
              <a:buNone/>
            </a:pPr>
            <a:r>
              <a:rPr b="0" i="0" lang="en" sz="4800" u="none" cap="none" strike="noStrike">
                <a:solidFill>
                  <a:schemeClr val="lt1"/>
                </a:solidFill>
                <a:latin typeface="Share Tech"/>
                <a:ea typeface="Share Tech"/>
                <a:cs typeface="Share Tech"/>
                <a:sym typeface="Share Tech"/>
              </a:rPr>
              <a:t>Conclusion</a:t>
            </a:r>
            <a:endParaRPr b="0" i="0" sz="3000" u="none" cap="none" strike="noStrike">
              <a:solidFill>
                <a:schemeClr val="lt1"/>
              </a:solidFill>
              <a:latin typeface="Share Tech"/>
              <a:ea typeface="Share Tech"/>
              <a:cs typeface="Share Tech"/>
              <a:sym typeface="Share Tech"/>
            </a:endParaRPr>
          </a:p>
        </p:txBody>
      </p:sp>
      <p:sp>
        <p:nvSpPr>
          <p:cNvPr id="312" name="Google Shape;312;p19"/>
          <p:cNvSpPr/>
          <p:nvPr/>
        </p:nvSpPr>
        <p:spPr>
          <a:xfrm>
            <a:off x="5782875" y="1868575"/>
            <a:ext cx="1085100" cy="1085100"/>
          </a:xfrm>
          <a:prstGeom prst="rect">
            <a:avLst/>
          </a:prstGeom>
          <a:solidFill>
            <a:srgbClr val="FFC000"/>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C000"/>
              </a:solidFill>
              <a:latin typeface="Arial"/>
              <a:ea typeface="Arial"/>
              <a:cs typeface="Arial"/>
              <a:sym typeface="Arial"/>
            </a:endParaRPr>
          </a:p>
        </p:txBody>
      </p:sp>
      <p:sp>
        <p:nvSpPr>
          <p:cNvPr id="313" name="Google Shape;313;p19"/>
          <p:cNvSpPr txBox="1"/>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6000" u="none" cap="none" strike="noStrike">
                <a:solidFill>
                  <a:schemeClr val="dk2"/>
                </a:solidFill>
                <a:latin typeface="Share Tech"/>
                <a:ea typeface="Share Tech"/>
                <a:cs typeface="Share Tech"/>
                <a:sym typeface="Share Tech"/>
              </a:rPr>
              <a:t>06</a:t>
            </a:r>
            <a:endParaRPr/>
          </a:p>
        </p:txBody>
      </p:sp>
      <p:sp>
        <p:nvSpPr>
          <p:cNvPr id="314" name="Google Shape;314;p19"/>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04CC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9"/>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FFC000"/>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6" name="Google Shape;316;p19"/>
          <p:cNvCxnSpPr>
            <a:stCxn id="312" idx="2"/>
          </p:cNvCxnSpPr>
          <p:nvPr/>
        </p:nvCxnSpPr>
        <p:spPr>
          <a:xfrm>
            <a:off x="6325425" y="2953675"/>
            <a:ext cx="0" cy="978000"/>
          </a:xfrm>
          <a:prstGeom prst="straightConnector1">
            <a:avLst/>
          </a:prstGeom>
          <a:noFill/>
          <a:ln cap="flat" cmpd="sng" w="19050">
            <a:solidFill>
              <a:srgbClr val="FFC000"/>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
          <p:cNvSpPr txBox="1"/>
          <p:nvPr>
            <p:ph type="ctrTitle"/>
          </p:nvPr>
        </p:nvSpPr>
        <p:spPr>
          <a:xfrm>
            <a:off x="1613695" y="269873"/>
            <a:ext cx="6020700" cy="2684781"/>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Clr>
                <a:schemeClr val="lt1"/>
              </a:buClr>
              <a:buSzPts val="7200"/>
              <a:buFont typeface="Share Tech"/>
              <a:buNone/>
            </a:pPr>
            <a:r>
              <a:rPr b="1" lang="en" sz="7200">
                <a:latin typeface="Share Tech"/>
                <a:ea typeface="Share Tech"/>
                <a:cs typeface="Share Tech"/>
                <a:sym typeface="Share Tech"/>
              </a:rPr>
              <a:t>Toonify Vibe</a:t>
            </a:r>
            <a:endParaRPr b="1" sz="7200">
              <a:latin typeface="Share Tech"/>
              <a:ea typeface="Share Tech"/>
              <a:cs typeface="Share Tech"/>
              <a:sym typeface="Share Tech"/>
            </a:endParaRPr>
          </a:p>
        </p:txBody>
      </p:sp>
      <p:sp>
        <p:nvSpPr>
          <p:cNvPr id="117" name="Google Shape;117;p2"/>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952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hare Tech"/>
              <a:ea typeface="Share Tech"/>
              <a:cs typeface="Share Tech"/>
              <a:sym typeface="Share Tech"/>
            </a:endParaRPr>
          </a:p>
        </p:txBody>
      </p:sp>
      <p:sp>
        <p:nvSpPr>
          <p:cNvPr id="119" name="Google Shape;119;p2"/>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952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hare Tech"/>
              <a:ea typeface="Share Tech"/>
              <a:cs typeface="Share Tech"/>
              <a:sym typeface="Share Tech"/>
            </a:endParaRPr>
          </a:p>
        </p:txBody>
      </p:sp>
      <p:sp>
        <p:nvSpPr>
          <p:cNvPr id="120" name="Google Shape;120;p2"/>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hare Tech"/>
              <a:ea typeface="Share Tech"/>
              <a:cs typeface="Share Tech"/>
              <a:sym typeface="Share Tech"/>
            </a:endParaRPr>
          </a:p>
        </p:txBody>
      </p:sp>
      <p:sp>
        <p:nvSpPr>
          <p:cNvPr id="122" name="Google Shape;122;p2"/>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 name="Google Shape;123;p2"/>
          <p:cNvGrpSpPr/>
          <p:nvPr/>
        </p:nvGrpSpPr>
        <p:grpSpPr>
          <a:xfrm>
            <a:off x="6232314" y="3696331"/>
            <a:ext cx="121434" cy="1073147"/>
            <a:chOff x="6232314" y="3696331"/>
            <a:chExt cx="121434" cy="1073147"/>
          </a:xfrm>
        </p:grpSpPr>
        <p:sp>
          <p:nvSpPr>
            <p:cNvPr id="124" name="Google Shape;124;p2"/>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 name="Google Shape;126;p2"/>
          <p:cNvGrpSpPr/>
          <p:nvPr/>
        </p:nvGrpSpPr>
        <p:grpSpPr>
          <a:xfrm>
            <a:off x="7010236" y="-226311"/>
            <a:ext cx="133252" cy="1952377"/>
            <a:chOff x="6780548" y="337714"/>
            <a:chExt cx="133252" cy="1952377"/>
          </a:xfrm>
        </p:grpSpPr>
        <p:sp>
          <p:nvSpPr>
            <p:cNvPr id="127" name="Google Shape;127;p2"/>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 name="Google Shape;129;p2"/>
          <p:cNvGrpSpPr/>
          <p:nvPr/>
        </p:nvGrpSpPr>
        <p:grpSpPr>
          <a:xfrm>
            <a:off x="1107825" y="1777433"/>
            <a:ext cx="199237" cy="2828935"/>
            <a:chOff x="1608717" y="1280046"/>
            <a:chExt cx="199237" cy="2828935"/>
          </a:xfrm>
        </p:grpSpPr>
        <p:sp>
          <p:nvSpPr>
            <p:cNvPr id="130" name="Google Shape;130;p2"/>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2"/>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 name="Google Shape;135;p2"/>
          <p:cNvGrpSpPr/>
          <p:nvPr/>
        </p:nvGrpSpPr>
        <p:grpSpPr>
          <a:xfrm>
            <a:off x="8008096" y="2108910"/>
            <a:ext cx="199001" cy="2139770"/>
            <a:chOff x="8008096" y="2108910"/>
            <a:chExt cx="199001" cy="2139770"/>
          </a:xfrm>
        </p:grpSpPr>
        <p:sp>
          <p:nvSpPr>
            <p:cNvPr id="136" name="Google Shape;136;p2"/>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 name="Google Shape;138;p2"/>
          <p:cNvGrpSpPr/>
          <p:nvPr/>
        </p:nvGrpSpPr>
        <p:grpSpPr>
          <a:xfrm>
            <a:off x="4472500" y="3928605"/>
            <a:ext cx="199001" cy="867199"/>
            <a:chOff x="4475150" y="4052605"/>
            <a:chExt cx="199001" cy="867199"/>
          </a:xfrm>
        </p:grpSpPr>
        <p:sp>
          <p:nvSpPr>
            <p:cNvPr id="139" name="Google Shape;139;p2"/>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0"/>
          <p:cNvSpPr txBox="1"/>
          <p:nvPr/>
        </p:nvSpPr>
        <p:spPr>
          <a:xfrm>
            <a:off x="403993" y="145869"/>
            <a:ext cx="300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Share Tech"/>
                <a:ea typeface="Share Tech"/>
                <a:cs typeface="Share Tech"/>
                <a:sym typeface="Share Tech"/>
              </a:rPr>
              <a:t>CONCLUSION</a:t>
            </a:r>
            <a:endParaRPr b="0" i="0" sz="1400" u="none" cap="none" strike="noStrike">
              <a:solidFill>
                <a:srgbClr val="000000"/>
              </a:solidFill>
              <a:latin typeface="Arial"/>
              <a:ea typeface="Arial"/>
              <a:cs typeface="Arial"/>
              <a:sym typeface="Arial"/>
            </a:endParaRPr>
          </a:p>
        </p:txBody>
      </p:sp>
      <p:sp>
        <p:nvSpPr>
          <p:cNvPr id="322" name="Google Shape;322;p20"/>
          <p:cNvSpPr txBox="1"/>
          <p:nvPr/>
        </p:nvSpPr>
        <p:spPr>
          <a:xfrm>
            <a:off x="794248" y="977785"/>
            <a:ext cx="7617900" cy="2656200"/>
          </a:xfrm>
          <a:prstGeom prst="rect">
            <a:avLst/>
          </a:prstGeom>
          <a:noFill/>
          <a:ln>
            <a:noFill/>
          </a:ln>
        </p:spPr>
        <p:txBody>
          <a:bodyPr anchorCtr="0" anchor="t" bIns="34275" lIns="68575" spcFirstLastPara="1" rIns="68575" wrap="square" tIns="34275">
            <a:normAutofit/>
          </a:bodyPr>
          <a:lstStyle/>
          <a:p>
            <a:pPr indent="-177800" lvl="0" marL="177800" marR="0" rtl="0" algn="l">
              <a:lnSpc>
                <a:spcPct val="120000"/>
              </a:lnSpc>
              <a:spcBef>
                <a:spcPts val="0"/>
              </a:spcBef>
              <a:spcAft>
                <a:spcPts val="0"/>
              </a:spcAft>
              <a:buClr>
                <a:srgbClr val="FFFFFF"/>
              </a:buClr>
              <a:buSzPts val="2900"/>
              <a:buFont typeface="Share Tech"/>
              <a:buChar char="❏"/>
            </a:pPr>
            <a:r>
              <a:rPr b="0" i="0" lang="en" sz="2000" u="none" cap="none" strike="noStrike">
                <a:solidFill>
                  <a:schemeClr val="lt1"/>
                </a:solidFill>
                <a:latin typeface="Arial"/>
                <a:ea typeface="Arial"/>
                <a:cs typeface="Arial"/>
                <a:sym typeface="Arial"/>
              </a:rPr>
              <a:t> The primary goal of this project is to develop is to develop a technique that can transform ordinary images into high quality cartoonized versions. The focus is on achieving visually appealing results while optimizing processing time.</a:t>
            </a:r>
            <a:endParaRPr b="0" i="0" sz="1900" u="none" cap="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60708cb61c_0_0"/>
          <p:cNvSpPr txBox="1"/>
          <p:nvPr/>
        </p:nvSpPr>
        <p:spPr>
          <a:xfrm>
            <a:off x="1474228" y="2449675"/>
            <a:ext cx="4038900" cy="837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Share Tech"/>
              <a:buNone/>
            </a:pPr>
            <a:r>
              <a:rPr lang="en" sz="4800">
                <a:solidFill>
                  <a:schemeClr val="lt1"/>
                </a:solidFill>
                <a:latin typeface="Share Tech"/>
                <a:ea typeface="Share Tech"/>
                <a:cs typeface="Share Tech"/>
                <a:sym typeface="Share Tech"/>
              </a:rPr>
              <a:t>Website ScreenShots</a:t>
            </a:r>
            <a:endParaRPr b="0" i="0" sz="3000" u="none" cap="none" strike="noStrike">
              <a:solidFill>
                <a:schemeClr val="lt1"/>
              </a:solidFill>
              <a:latin typeface="Share Tech"/>
              <a:ea typeface="Share Tech"/>
              <a:cs typeface="Share Tech"/>
              <a:sym typeface="Share Tech"/>
            </a:endParaRPr>
          </a:p>
        </p:txBody>
      </p:sp>
      <p:sp>
        <p:nvSpPr>
          <p:cNvPr id="328" name="Google Shape;328;g260708cb61c_0_0"/>
          <p:cNvSpPr/>
          <p:nvPr/>
        </p:nvSpPr>
        <p:spPr>
          <a:xfrm>
            <a:off x="5782875" y="1868575"/>
            <a:ext cx="1085100" cy="1085100"/>
          </a:xfrm>
          <a:prstGeom prst="rect">
            <a:avLst/>
          </a:prstGeom>
          <a:solidFill>
            <a:srgbClr val="FFC000"/>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C000"/>
              </a:solidFill>
              <a:latin typeface="Arial"/>
              <a:ea typeface="Arial"/>
              <a:cs typeface="Arial"/>
              <a:sym typeface="Arial"/>
            </a:endParaRPr>
          </a:p>
        </p:txBody>
      </p:sp>
      <p:sp>
        <p:nvSpPr>
          <p:cNvPr id="329" name="Google Shape;329;g260708cb61c_0_0"/>
          <p:cNvSpPr txBox="1"/>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6000" u="none" cap="none" strike="noStrike">
                <a:solidFill>
                  <a:schemeClr val="dk2"/>
                </a:solidFill>
                <a:latin typeface="Share Tech"/>
                <a:ea typeface="Share Tech"/>
                <a:cs typeface="Share Tech"/>
                <a:sym typeface="Share Tech"/>
              </a:rPr>
              <a:t>0</a:t>
            </a:r>
            <a:r>
              <a:rPr lang="en" sz="6000">
                <a:solidFill>
                  <a:schemeClr val="dk2"/>
                </a:solidFill>
                <a:latin typeface="Share Tech"/>
                <a:ea typeface="Share Tech"/>
                <a:cs typeface="Share Tech"/>
                <a:sym typeface="Share Tech"/>
              </a:rPr>
              <a:t>7</a:t>
            </a:r>
            <a:endParaRPr/>
          </a:p>
        </p:txBody>
      </p:sp>
      <p:sp>
        <p:nvSpPr>
          <p:cNvPr id="330" name="Google Shape;330;g260708cb61c_0_0"/>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04CC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260708cb61c_0_0"/>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FFC000"/>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2" name="Google Shape;332;g260708cb61c_0_0"/>
          <p:cNvCxnSpPr>
            <a:stCxn id="328" idx="2"/>
          </p:cNvCxnSpPr>
          <p:nvPr/>
        </p:nvCxnSpPr>
        <p:spPr>
          <a:xfrm>
            <a:off x="6325425" y="2953675"/>
            <a:ext cx="0" cy="978000"/>
          </a:xfrm>
          <a:prstGeom prst="straightConnector1">
            <a:avLst/>
          </a:prstGeom>
          <a:noFill/>
          <a:ln cap="flat" cmpd="sng" w="19050">
            <a:solidFill>
              <a:srgbClr val="FFC000"/>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g260708cb61c_0_9"/>
          <p:cNvPicPr preferRelativeResize="0"/>
          <p:nvPr/>
        </p:nvPicPr>
        <p:blipFill>
          <a:blip r:embed="rId3">
            <a:alphaModFix/>
          </a:blip>
          <a:stretch>
            <a:fillRect/>
          </a:stretch>
        </p:blipFill>
        <p:spPr>
          <a:xfrm>
            <a:off x="152400" y="304800"/>
            <a:ext cx="8839202" cy="45148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g260708cb61c_0_19"/>
          <p:cNvPicPr preferRelativeResize="0"/>
          <p:nvPr/>
        </p:nvPicPr>
        <p:blipFill>
          <a:blip r:embed="rId3">
            <a:alphaModFix/>
          </a:blip>
          <a:stretch>
            <a:fillRect/>
          </a:stretch>
        </p:blipFill>
        <p:spPr>
          <a:xfrm>
            <a:off x="152400" y="304800"/>
            <a:ext cx="8839199" cy="45195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g260708cb61c_0_29"/>
          <p:cNvPicPr preferRelativeResize="0"/>
          <p:nvPr/>
        </p:nvPicPr>
        <p:blipFill>
          <a:blip r:embed="rId3">
            <a:alphaModFix/>
          </a:blip>
          <a:stretch>
            <a:fillRect/>
          </a:stretch>
        </p:blipFill>
        <p:spPr>
          <a:xfrm>
            <a:off x="152400" y="304800"/>
            <a:ext cx="8839204" cy="45077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g260708cb61c_0_26"/>
          <p:cNvPicPr preferRelativeResize="0"/>
          <p:nvPr/>
        </p:nvPicPr>
        <p:blipFill>
          <a:blip r:embed="rId3">
            <a:alphaModFix/>
          </a:blip>
          <a:stretch>
            <a:fillRect/>
          </a:stretch>
        </p:blipFill>
        <p:spPr>
          <a:xfrm>
            <a:off x="152400" y="304800"/>
            <a:ext cx="8839198" cy="44960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g260708cb61c_0_23"/>
          <p:cNvPicPr preferRelativeResize="0"/>
          <p:nvPr/>
        </p:nvPicPr>
        <p:blipFill>
          <a:blip r:embed="rId3">
            <a:alphaModFix/>
          </a:blip>
          <a:stretch>
            <a:fillRect/>
          </a:stretch>
        </p:blipFill>
        <p:spPr>
          <a:xfrm>
            <a:off x="152400" y="457200"/>
            <a:ext cx="8839204" cy="41506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g260708cb61c_0_38"/>
          <p:cNvPicPr preferRelativeResize="0"/>
          <p:nvPr/>
        </p:nvPicPr>
        <p:blipFill>
          <a:blip r:embed="rId3">
            <a:alphaModFix/>
          </a:blip>
          <a:stretch>
            <a:fillRect/>
          </a:stretch>
        </p:blipFill>
        <p:spPr>
          <a:xfrm>
            <a:off x="152400" y="457200"/>
            <a:ext cx="8839200" cy="41620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g260708cb61c_0_35"/>
          <p:cNvPicPr preferRelativeResize="0"/>
          <p:nvPr/>
        </p:nvPicPr>
        <p:blipFill>
          <a:blip r:embed="rId3">
            <a:alphaModFix/>
          </a:blip>
          <a:stretch>
            <a:fillRect/>
          </a:stretch>
        </p:blipFill>
        <p:spPr>
          <a:xfrm>
            <a:off x="152400" y="381000"/>
            <a:ext cx="8839200" cy="43569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g260708cb61c_0_45"/>
          <p:cNvPicPr preferRelativeResize="0"/>
          <p:nvPr/>
        </p:nvPicPr>
        <p:blipFill>
          <a:blip r:embed="rId3">
            <a:alphaModFix/>
          </a:blip>
          <a:stretch>
            <a:fillRect/>
          </a:stretch>
        </p:blipFill>
        <p:spPr>
          <a:xfrm>
            <a:off x="152400" y="457200"/>
            <a:ext cx="8839204" cy="41598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
          <p:cNvSpPr txBox="1"/>
          <p:nvPr>
            <p:ph idx="1" type="body"/>
          </p:nvPr>
        </p:nvSpPr>
        <p:spPr>
          <a:xfrm>
            <a:off x="309449" y="1329191"/>
            <a:ext cx="8244600" cy="3232497"/>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000000"/>
              </a:buClr>
              <a:buSzPts val="1800"/>
              <a:buNone/>
            </a:pPr>
            <a:r>
              <a:rPr lang="en" sz="2000">
                <a:latin typeface="Trebuchet MS"/>
                <a:ea typeface="Trebuchet MS"/>
                <a:cs typeface="Trebuchet MS"/>
                <a:sym typeface="Trebuchet MS"/>
              </a:rPr>
              <a:t>The purpose of this project is to develop a cutting-edge image processing tool called "Toonify Vibe" that can effortlessly transform real-life images into vibrant and appealing cartoon-style representations. The world is captivated by the charm and whimsical nature of cartoons, and this project aims to harness that fascination by bridging the gap between reality and animation.</a:t>
            </a:r>
            <a:endParaRPr sz="2000">
              <a:latin typeface="Trebuchet MS"/>
              <a:ea typeface="Trebuchet MS"/>
              <a:cs typeface="Trebuchet MS"/>
              <a:sym typeface="Trebuchet MS"/>
            </a:endParaRPr>
          </a:p>
        </p:txBody>
      </p:sp>
      <p:sp>
        <p:nvSpPr>
          <p:cNvPr id="147" name="Google Shape;147;p3"/>
          <p:cNvSpPr txBox="1"/>
          <p:nvPr>
            <p:ph type="ctrTitle"/>
          </p:nvPr>
        </p:nvSpPr>
        <p:spPr>
          <a:xfrm>
            <a:off x="543725" y="252279"/>
            <a:ext cx="4796301" cy="5778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600"/>
              <a:buFont typeface="Calibri"/>
              <a:buNone/>
            </a:pPr>
            <a:r>
              <a:rPr lang="en" sz="3400"/>
              <a:t>PROBLEM STATEMENT</a:t>
            </a:r>
            <a:endParaRPr sz="3400"/>
          </a:p>
        </p:txBody>
      </p:sp>
      <p:cxnSp>
        <p:nvCxnSpPr>
          <p:cNvPr id="148" name="Google Shape;148;p3"/>
          <p:cNvCxnSpPr/>
          <p:nvPr/>
        </p:nvCxnSpPr>
        <p:spPr>
          <a:xfrm flipH="1" rot="10800000">
            <a:off x="543725" y="1175650"/>
            <a:ext cx="7923300" cy="40200"/>
          </a:xfrm>
          <a:prstGeom prst="straightConnector1">
            <a:avLst/>
          </a:prstGeom>
          <a:noFill/>
          <a:ln cap="flat" cmpd="sng" w="28575">
            <a:solidFill>
              <a:srgbClr val="FFFFFF"/>
            </a:solidFill>
            <a:prstDash val="solid"/>
            <a:round/>
            <a:headEnd len="med" w="med" type="diamond"/>
            <a:tailEnd len="med" w="med" type="diamond"/>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260708cb61c_0_50"/>
          <p:cNvPicPr preferRelativeResize="0"/>
          <p:nvPr/>
        </p:nvPicPr>
        <p:blipFill>
          <a:blip r:embed="rId3">
            <a:alphaModFix/>
          </a:blip>
          <a:stretch>
            <a:fillRect/>
          </a:stretch>
        </p:blipFill>
        <p:spPr>
          <a:xfrm>
            <a:off x="152400" y="304800"/>
            <a:ext cx="8839196" cy="45078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1"/>
          <p:cNvSpPr/>
          <p:nvPr/>
        </p:nvSpPr>
        <p:spPr>
          <a:xfrm>
            <a:off x="57828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1"/>
          <p:cNvSpPr txBox="1"/>
          <p:nvPr>
            <p:ph type="ctrTitle"/>
          </p:nvPr>
        </p:nvSpPr>
        <p:spPr>
          <a:xfrm>
            <a:off x="1520950" y="2153100"/>
            <a:ext cx="4038900" cy="8373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1200"/>
              <a:buFont typeface="Calibri"/>
              <a:buNone/>
            </a:pPr>
            <a:r>
              <a:rPr lang="en"/>
              <a:t>Reference</a:t>
            </a:r>
            <a:endParaRPr/>
          </a:p>
        </p:txBody>
      </p:sp>
      <p:sp>
        <p:nvSpPr>
          <p:cNvPr id="384" name="Google Shape;384;p21"/>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800"/>
              <a:buFont typeface="Calibri"/>
              <a:buNone/>
            </a:pPr>
            <a:r>
              <a:rPr lang="en">
                <a:solidFill>
                  <a:schemeClr val="dk2"/>
                </a:solidFill>
              </a:rPr>
              <a:t>08</a:t>
            </a:r>
            <a:endParaRPr>
              <a:solidFill>
                <a:schemeClr val="dk2"/>
              </a:solidFill>
            </a:endParaRPr>
          </a:p>
        </p:txBody>
      </p:sp>
      <p:sp>
        <p:nvSpPr>
          <p:cNvPr id="385" name="Google Shape;385;p21"/>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1"/>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7" name="Google Shape;387;p21"/>
          <p:cNvCxnSpPr>
            <a:stCxn id="382" idx="2"/>
          </p:cNvCxnSpPr>
          <p:nvPr/>
        </p:nvCxnSpPr>
        <p:spPr>
          <a:xfrm>
            <a:off x="6325425" y="2953675"/>
            <a:ext cx="0" cy="978000"/>
          </a:xfrm>
          <a:prstGeom prst="straightConnector1">
            <a:avLst/>
          </a:prstGeom>
          <a:noFill/>
          <a:ln cap="flat" cmpd="sng" w="19050">
            <a:solidFill>
              <a:schemeClr val="accent5"/>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2"/>
          <p:cNvSpPr/>
          <p:nvPr/>
        </p:nvSpPr>
        <p:spPr>
          <a:xfrm>
            <a:off x="695459" y="334851"/>
            <a:ext cx="7675809" cy="300082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 sz="1400" u="sng" cap="none" strike="noStrike">
                <a:solidFill>
                  <a:srgbClr val="1967D2"/>
                </a:solidFill>
                <a:latin typeface="Roboto"/>
                <a:ea typeface="Roboto"/>
                <a:cs typeface="Roboto"/>
                <a:sym typeface="Roboto"/>
                <a:hlinkClick r:id="rId3">
                  <a:extLst>
                    <a:ext uri="{A12FA001-AC4F-418D-AE19-62706E023703}">
                      <ahyp:hlinkClr val="tx"/>
                    </a:ext>
                  </a:extLst>
                </a:hlinkClick>
              </a:rPr>
              <a:t>www.geeksforgeeks.org/machine-learning</a:t>
            </a:r>
            <a:r>
              <a:rPr b="0" i="0" lang="en" sz="1400" u="none" cap="none" strike="noStrike">
                <a:solidFill>
                  <a:srgbClr val="202124"/>
                </a:solidFill>
                <a:latin typeface="Roboto"/>
                <a:ea typeface="Roboto"/>
                <a:cs typeface="Roboto"/>
                <a:sym typeface="Roboto"/>
              </a:rPr>
              <a:t> </a:t>
            </a:r>
            <a:endParaRPr/>
          </a:p>
          <a:p>
            <a:pPr indent="0" lvl="0" marL="0" marR="0" rtl="0" algn="l">
              <a:lnSpc>
                <a:spcPct val="150000"/>
              </a:lnSpc>
              <a:spcBef>
                <a:spcPts val="0"/>
              </a:spcBef>
              <a:spcAft>
                <a:spcPts val="0"/>
              </a:spcAft>
              <a:buNone/>
            </a:pPr>
            <a:r>
              <a:rPr b="0" i="0" lang="en" sz="1400" u="sng" cap="none" strike="noStrike">
                <a:solidFill>
                  <a:srgbClr val="1967D2"/>
                </a:solidFill>
                <a:latin typeface="Roboto"/>
                <a:ea typeface="Roboto"/>
                <a:cs typeface="Roboto"/>
                <a:sym typeface="Roboto"/>
                <a:hlinkClick r:id="rId4">
                  <a:extLst>
                    <a:ext uri="{A12FA001-AC4F-418D-AE19-62706E023703}">
                      <ahyp:hlinkClr val="tx"/>
                    </a:ext>
                  </a:extLst>
                </a:hlinkClick>
              </a:rPr>
              <a:t>https://app.diagrams.net/</a:t>
            </a:r>
            <a:endParaRPr b="0" i="0" sz="1400" u="sng" cap="none" strike="noStrike">
              <a:solidFill>
                <a:srgbClr val="1967D2"/>
              </a:solidFill>
              <a:latin typeface="Roboto"/>
              <a:ea typeface="Roboto"/>
              <a:cs typeface="Roboto"/>
              <a:sym typeface="Roboto"/>
            </a:endParaRPr>
          </a:p>
          <a:p>
            <a:pPr indent="0" lvl="0" marL="0" marR="0" rtl="0" algn="l">
              <a:lnSpc>
                <a:spcPct val="150000"/>
              </a:lnSpc>
              <a:spcBef>
                <a:spcPts val="0"/>
              </a:spcBef>
              <a:spcAft>
                <a:spcPts val="0"/>
              </a:spcAft>
              <a:buNone/>
            </a:pPr>
            <a:r>
              <a:rPr b="0" i="0" lang="en" sz="1400" u="sng" cap="none" strike="noStrike">
                <a:solidFill>
                  <a:srgbClr val="1967D2"/>
                </a:solidFill>
                <a:latin typeface="Roboto"/>
                <a:ea typeface="Roboto"/>
                <a:cs typeface="Roboto"/>
                <a:sym typeface="Roboto"/>
                <a:hlinkClick r:id="rId5">
                  <a:extLst>
                    <a:ext uri="{A12FA001-AC4F-418D-AE19-62706E023703}">
                      <ahyp:hlinkClr val="tx"/>
                    </a:ext>
                  </a:extLst>
                </a:hlinkClick>
              </a:rPr>
              <a:t>https://www.geeksforgeeks.org/cart-classification-and-regression-tree-in-machine-learning/</a:t>
            </a:r>
            <a:r>
              <a:rPr b="0" i="0" lang="en" sz="1400" u="none" cap="none" strike="noStrike">
                <a:solidFill>
                  <a:srgbClr val="202124"/>
                </a:solidFill>
                <a:latin typeface="Roboto"/>
                <a:ea typeface="Roboto"/>
                <a:cs typeface="Roboto"/>
                <a:sym typeface="Roboto"/>
              </a:rPr>
              <a:t> </a:t>
            </a:r>
            <a:r>
              <a:rPr b="0" i="0" lang="en" sz="1400" u="sng" cap="none" strike="noStrike">
                <a:solidFill>
                  <a:srgbClr val="1967D2"/>
                </a:solidFill>
                <a:latin typeface="Roboto"/>
                <a:ea typeface="Roboto"/>
                <a:cs typeface="Roboto"/>
                <a:sym typeface="Roboto"/>
                <a:hlinkClick r:id="rId6">
                  <a:extLst>
                    <a:ext uri="{A12FA001-AC4F-418D-AE19-62706E023703}">
                      <ahyp:hlinkClr val="tx"/>
                    </a:ext>
                  </a:extLst>
                </a:hlinkClick>
              </a:rPr>
              <a:t>https://opencv.org/</a:t>
            </a:r>
            <a:r>
              <a:rPr b="0" i="0" lang="en" sz="1400" u="none" cap="none" strike="noStrike">
                <a:solidFill>
                  <a:srgbClr val="202124"/>
                </a:solidFill>
                <a:latin typeface="Roboto"/>
                <a:ea typeface="Roboto"/>
                <a:cs typeface="Roboto"/>
                <a:sym typeface="Roboto"/>
              </a:rPr>
              <a:t> </a:t>
            </a:r>
            <a:endParaRPr/>
          </a:p>
          <a:p>
            <a:pPr indent="0" lvl="0" marL="0" marR="0" rtl="0" algn="l">
              <a:lnSpc>
                <a:spcPct val="150000"/>
              </a:lnSpc>
              <a:spcBef>
                <a:spcPts val="0"/>
              </a:spcBef>
              <a:spcAft>
                <a:spcPts val="0"/>
              </a:spcAft>
              <a:buNone/>
            </a:pPr>
            <a:r>
              <a:rPr b="0" i="0" lang="en" sz="1400" u="sng" cap="none" strike="noStrike">
                <a:solidFill>
                  <a:srgbClr val="1967D2"/>
                </a:solidFill>
                <a:latin typeface="Roboto"/>
                <a:ea typeface="Roboto"/>
                <a:cs typeface="Roboto"/>
                <a:sym typeface="Roboto"/>
                <a:hlinkClick r:id="rId7">
                  <a:extLst>
                    <a:ext uri="{A12FA001-AC4F-418D-AE19-62706E023703}">
                      <ahyp:hlinkClr val="tx"/>
                    </a:ext>
                  </a:extLst>
                </a:hlinkClick>
              </a:rPr>
              <a:t>https://en.wikipedia.org/wiki/K-means_clustering</a:t>
            </a:r>
            <a:r>
              <a:rPr b="0" i="0" lang="en" sz="1400" u="none" cap="none" strike="noStrike">
                <a:solidFill>
                  <a:srgbClr val="202124"/>
                </a:solidFill>
                <a:latin typeface="Roboto"/>
                <a:ea typeface="Roboto"/>
                <a:cs typeface="Roboto"/>
                <a:sym typeface="Roboto"/>
              </a:rPr>
              <a:t> </a:t>
            </a:r>
            <a:r>
              <a:rPr b="0" i="0" lang="en" sz="1400" u="sng" cap="none" strike="noStrike">
                <a:solidFill>
                  <a:srgbClr val="1967D2"/>
                </a:solidFill>
                <a:latin typeface="Roboto"/>
                <a:ea typeface="Roboto"/>
                <a:cs typeface="Roboto"/>
                <a:sym typeface="Roboto"/>
                <a:hlinkClick r:id="rId8">
                  <a:extLst>
                    <a:ext uri="{A12FA001-AC4F-418D-AE19-62706E023703}">
                      <ahyp:hlinkClr val="tx"/>
                    </a:ext>
                  </a:extLst>
                </a:hlinkClick>
              </a:rPr>
              <a:t>https://www.javatpoint.com/k-means-clustering-algorithm-in-machine-learning</a:t>
            </a:r>
            <a:r>
              <a:rPr b="0" i="0" lang="en" sz="1400" u="none" cap="none" strike="noStrike">
                <a:solidFill>
                  <a:srgbClr val="202124"/>
                </a:solidFill>
                <a:latin typeface="Roboto"/>
                <a:ea typeface="Roboto"/>
                <a:cs typeface="Roboto"/>
                <a:sym typeface="Roboto"/>
              </a:rPr>
              <a:t> </a:t>
            </a:r>
            <a:r>
              <a:rPr b="0" i="0" lang="en" sz="1400" u="sng" cap="none" strike="noStrike">
                <a:solidFill>
                  <a:srgbClr val="1967D2"/>
                </a:solidFill>
                <a:latin typeface="Roboto"/>
                <a:ea typeface="Roboto"/>
                <a:cs typeface="Roboto"/>
                <a:sym typeface="Roboto"/>
                <a:hlinkClick r:id="rId9">
                  <a:extLst>
                    <a:ext uri="{A12FA001-AC4F-418D-AE19-62706E023703}">
                      <ahyp:hlinkClr val="tx"/>
                    </a:ext>
                  </a:extLst>
                </a:hlinkClick>
              </a:rPr>
              <a:t>http://ijmtst.com/volume7/issue05/10.IJMTST0705037.pdf</a:t>
            </a:r>
            <a:r>
              <a:rPr b="0" i="0" lang="en" sz="1400" u="none" cap="none" strike="noStrike">
                <a:solidFill>
                  <a:srgbClr val="202124"/>
                </a:solidFill>
                <a:latin typeface="Roboto"/>
                <a:ea typeface="Roboto"/>
                <a:cs typeface="Roboto"/>
                <a:sym typeface="Roboto"/>
              </a:rPr>
              <a:t> </a:t>
            </a:r>
            <a:r>
              <a:rPr b="0" i="0" lang="en" sz="1400" u="sng" cap="none" strike="noStrike">
                <a:solidFill>
                  <a:srgbClr val="1967D2"/>
                </a:solidFill>
                <a:latin typeface="Roboto"/>
                <a:ea typeface="Roboto"/>
                <a:cs typeface="Roboto"/>
                <a:sym typeface="Roboto"/>
                <a:hlinkClick r:id="rId10">
                  <a:extLst>
                    <a:ext uri="{A12FA001-AC4F-418D-AE19-62706E023703}">
                      <ahyp:hlinkClr val="tx"/>
                    </a:ext>
                  </a:extLst>
                </a:hlinkClick>
              </a:rPr>
              <a:t>https://openaccess.thecvf.com/content_CVPR_2020/papers/Wang_Learning_to_Cartoonize_sing_White-Box_Cartoon_Representations_CVPR_2020_pap</a:t>
            </a:r>
            <a:r>
              <a:rPr b="0" i="0" lang="en" sz="1400" u="sng" cap="none" strike="noStrike">
                <a:solidFill>
                  <a:srgbClr val="1967D2"/>
                </a:solidFill>
                <a:latin typeface="Roboto"/>
                <a:ea typeface="Roboto"/>
                <a:cs typeface="Roboto"/>
                <a:sym typeface="Roboto"/>
              </a:rPr>
              <a:t>er.pdf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3"/>
          <p:cNvSpPr txBox="1"/>
          <p:nvPr>
            <p:ph type="title"/>
          </p:nvPr>
        </p:nvSpPr>
        <p:spPr>
          <a:xfrm>
            <a:off x="1086337" y="2302351"/>
            <a:ext cx="4727700" cy="577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lang="en" sz="5400"/>
              <a:t>Thank You…!</a:t>
            </a:r>
            <a:endParaRPr sz="5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txBox="1"/>
          <p:nvPr>
            <p:ph idx="1" type="body"/>
          </p:nvPr>
        </p:nvSpPr>
        <p:spPr>
          <a:xfrm>
            <a:off x="460448" y="1306822"/>
            <a:ext cx="8244600" cy="3011861"/>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lt1"/>
              </a:buClr>
              <a:buSzPts val="1800"/>
              <a:buNone/>
            </a:pPr>
            <a:r>
              <a:rPr lang="en">
                <a:latin typeface="Times New Roman"/>
                <a:ea typeface="Times New Roman"/>
                <a:cs typeface="Times New Roman"/>
                <a:sym typeface="Times New Roman"/>
              </a:rPr>
              <a:t>ToonifyVibe is an image to cartoon generator system that utilizes deep learning techniques to transform regular images into captivating cartoon representations. This system aims to bridge the gap between traditional artistry and modern technology by providing users with a simple yet powerful tool to convert their photographs or digital artworks into stylized cartoon visuals. In our web application user can temporarily upload the image and the system will convert that image into the cartooned version then the user can download that respective image. The user experience is a key consideration in the design of ToonifyVibe. </a:t>
            </a:r>
            <a:endParaRPr>
              <a:latin typeface="Times New Roman"/>
              <a:ea typeface="Times New Roman"/>
              <a:cs typeface="Times New Roman"/>
              <a:sym typeface="Times New Roman"/>
            </a:endParaRPr>
          </a:p>
        </p:txBody>
      </p:sp>
      <p:sp>
        <p:nvSpPr>
          <p:cNvPr id="154" name="Google Shape;154;p4"/>
          <p:cNvSpPr txBox="1"/>
          <p:nvPr>
            <p:ph type="ctrTitle"/>
          </p:nvPr>
        </p:nvSpPr>
        <p:spPr>
          <a:xfrm>
            <a:off x="3051958" y="363975"/>
            <a:ext cx="2923442" cy="5778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600"/>
              <a:buFont typeface="Calibri"/>
              <a:buNone/>
            </a:pPr>
            <a:r>
              <a:rPr lang="en" sz="3400"/>
              <a:t>INTRODUCTION</a:t>
            </a:r>
            <a:endParaRPr sz="3400"/>
          </a:p>
        </p:txBody>
      </p:sp>
      <p:cxnSp>
        <p:nvCxnSpPr>
          <p:cNvPr id="155" name="Google Shape;155;p4"/>
          <p:cNvCxnSpPr/>
          <p:nvPr/>
        </p:nvCxnSpPr>
        <p:spPr>
          <a:xfrm flipH="1" rot="10800000">
            <a:off x="550600" y="989500"/>
            <a:ext cx="7923300" cy="40200"/>
          </a:xfrm>
          <a:prstGeom prst="straightConnector1">
            <a:avLst/>
          </a:prstGeom>
          <a:noFill/>
          <a:ln cap="flat" cmpd="sng" w="28575">
            <a:solidFill>
              <a:srgbClr val="FFFFFF"/>
            </a:solidFill>
            <a:prstDash val="solid"/>
            <a:round/>
            <a:headEnd len="med" w="med" type="diamond"/>
            <a:tailEnd len="med" w="med" type="diamond"/>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5"/>
          <p:cNvSpPr/>
          <p:nvPr/>
        </p:nvSpPr>
        <p:spPr>
          <a:xfrm>
            <a:off x="5834900" y="1823499"/>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
          <p:cNvSpPr txBox="1"/>
          <p:nvPr>
            <p:ph type="ctrTitle"/>
          </p:nvPr>
        </p:nvSpPr>
        <p:spPr>
          <a:xfrm>
            <a:off x="1906073" y="1992475"/>
            <a:ext cx="3143425" cy="8373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1200"/>
              <a:buFont typeface="Calibri"/>
              <a:buNone/>
            </a:pPr>
            <a:r>
              <a:rPr lang="en"/>
              <a:t>OBJECTIVES</a:t>
            </a:r>
            <a:endParaRPr/>
          </a:p>
        </p:txBody>
      </p:sp>
      <p:sp>
        <p:nvSpPr>
          <p:cNvPr id="162" name="Google Shape;162;p5"/>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800"/>
              <a:buFont typeface="Calibri"/>
              <a:buNone/>
            </a:pPr>
            <a:r>
              <a:rPr lang="en"/>
              <a:t>01</a:t>
            </a:r>
            <a:endParaRPr/>
          </a:p>
        </p:txBody>
      </p:sp>
      <p:sp>
        <p:nvSpPr>
          <p:cNvPr id="163" name="Google Shape;163;p5"/>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5" name="Google Shape;165;p5"/>
          <p:cNvCxnSpPr>
            <a:stCxn id="160" idx="2"/>
          </p:cNvCxnSpPr>
          <p:nvPr/>
        </p:nvCxnSpPr>
        <p:spPr>
          <a:xfrm>
            <a:off x="6377450" y="2908599"/>
            <a:ext cx="0" cy="9780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 name="Shape 169"/>
        <p:cNvGrpSpPr/>
        <p:nvPr/>
      </p:nvGrpSpPr>
      <p:grpSpPr>
        <a:xfrm>
          <a:off x="0" y="0"/>
          <a:ext cx="0" cy="0"/>
          <a:chOff x="0" y="0"/>
          <a:chExt cx="0" cy="0"/>
        </a:xfrm>
      </p:grpSpPr>
      <p:sp>
        <p:nvSpPr>
          <p:cNvPr id="170" name="Google Shape;170;p6"/>
          <p:cNvSpPr txBox="1"/>
          <p:nvPr>
            <p:ph type="ctrTitle"/>
          </p:nvPr>
        </p:nvSpPr>
        <p:spPr>
          <a:xfrm>
            <a:off x="642411" y="177294"/>
            <a:ext cx="5888700" cy="5778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1800"/>
              <a:buNone/>
            </a:pPr>
            <a:r>
              <a:rPr lang="en"/>
              <a:t>OUR OBJECTIVE</a:t>
            </a:r>
            <a:endParaRPr sz="3000"/>
          </a:p>
        </p:txBody>
      </p:sp>
      <p:sp>
        <p:nvSpPr>
          <p:cNvPr id="171" name="Google Shape;171;p6"/>
          <p:cNvSpPr/>
          <p:nvPr/>
        </p:nvSpPr>
        <p:spPr>
          <a:xfrm>
            <a:off x="1770884" y="878947"/>
            <a:ext cx="1004422" cy="1046550"/>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Input Image</a:t>
            </a:r>
            <a:endParaRPr b="0" i="0" sz="2400" u="none" cap="none" strike="noStrike">
              <a:solidFill>
                <a:schemeClr val="dk1"/>
              </a:solidFill>
              <a:latin typeface="Arial"/>
              <a:ea typeface="Arial"/>
              <a:cs typeface="Arial"/>
              <a:sym typeface="Arial"/>
            </a:endParaRPr>
          </a:p>
        </p:txBody>
      </p:sp>
      <p:sp>
        <p:nvSpPr>
          <p:cNvPr id="172" name="Google Shape;172;p6"/>
          <p:cNvSpPr/>
          <p:nvPr/>
        </p:nvSpPr>
        <p:spPr>
          <a:xfrm>
            <a:off x="2760218" y="1184364"/>
            <a:ext cx="737755" cy="394855"/>
          </a:xfrm>
          <a:prstGeom prst="rightArrow">
            <a:avLst>
              <a:gd fmla="val 50000" name="adj1"/>
              <a:gd fmla="val 50000"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6"/>
          <p:cNvSpPr/>
          <p:nvPr/>
        </p:nvSpPr>
        <p:spPr>
          <a:xfrm>
            <a:off x="3512424" y="878947"/>
            <a:ext cx="1004422" cy="1046550"/>
          </a:xfrm>
          <a:prstGeom prst="rect">
            <a:avLst/>
          </a:prstGeom>
          <a:solidFill>
            <a:srgbClr val="C9C9C9"/>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Gray Scale Image</a:t>
            </a:r>
            <a:endParaRPr b="0" i="0" sz="2400" u="none" cap="none" strike="noStrike">
              <a:solidFill>
                <a:schemeClr val="dk1"/>
              </a:solidFill>
              <a:latin typeface="Arial"/>
              <a:ea typeface="Arial"/>
              <a:cs typeface="Arial"/>
              <a:sym typeface="Arial"/>
            </a:endParaRPr>
          </a:p>
        </p:txBody>
      </p:sp>
      <p:sp>
        <p:nvSpPr>
          <p:cNvPr id="174" name="Google Shape;174;p6"/>
          <p:cNvSpPr/>
          <p:nvPr/>
        </p:nvSpPr>
        <p:spPr>
          <a:xfrm>
            <a:off x="4531297" y="1139475"/>
            <a:ext cx="978408" cy="484632"/>
          </a:xfrm>
          <a:prstGeom prst="rightArrow">
            <a:avLst>
              <a:gd fmla="val 50000" name="adj1"/>
              <a:gd fmla="val 50000"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6"/>
          <p:cNvSpPr/>
          <p:nvPr/>
        </p:nvSpPr>
        <p:spPr>
          <a:xfrm>
            <a:off x="5524156" y="858516"/>
            <a:ext cx="2506042" cy="1046550"/>
          </a:xfrm>
          <a:prstGeom prst="rect">
            <a:avLst/>
          </a:prstGeom>
          <a:solidFill>
            <a:srgbClr val="FFD966"/>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Smoothening and high lightening edges</a:t>
            </a:r>
            <a:endParaRPr b="0" i="0" sz="2400" u="none" cap="none" strike="noStrike">
              <a:solidFill>
                <a:schemeClr val="dk1"/>
              </a:solidFill>
              <a:latin typeface="Arial"/>
              <a:ea typeface="Arial"/>
              <a:cs typeface="Arial"/>
              <a:sym typeface="Arial"/>
            </a:endParaRPr>
          </a:p>
        </p:txBody>
      </p:sp>
      <p:sp>
        <p:nvSpPr>
          <p:cNvPr id="176" name="Google Shape;176;p6"/>
          <p:cNvSpPr/>
          <p:nvPr/>
        </p:nvSpPr>
        <p:spPr>
          <a:xfrm rot="5400000">
            <a:off x="6284223" y="2151954"/>
            <a:ext cx="978408" cy="484632"/>
          </a:xfrm>
          <a:prstGeom prst="rightArrow">
            <a:avLst>
              <a:gd fmla="val 50000" name="adj1"/>
              <a:gd fmla="val 50000"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7" name="Google Shape;177;p6"/>
          <p:cNvSpPr/>
          <p:nvPr/>
        </p:nvSpPr>
        <p:spPr>
          <a:xfrm>
            <a:off x="5645383" y="2883474"/>
            <a:ext cx="2506042" cy="1046550"/>
          </a:xfrm>
          <a:prstGeom prst="rect">
            <a:avLst/>
          </a:prstGeom>
          <a:solidFill>
            <a:srgbClr val="A8D08C"/>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Noise Removal</a:t>
            </a:r>
            <a:endParaRPr b="0" i="0" sz="2400" u="none" cap="none" strike="noStrike">
              <a:solidFill>
                <a:schemeClr val="dk1"/>
              </a:solidFill>
              <a:latin typeface="Arial"/>
              <a:ea typeface="Arial"/>
              <a:cs typeface="Arial"/>
              <a:sym typeface="Arial"/>
            </a:endParaRPr>
          </a:p>
        </p:txBody>
      </p:sp>
      <p:sp>
        <p:nvSpPr>
          <p:cNvPr id="178" name="Google Shape;178;p6"/>
          <p:cNvSpPr/>
          <p:nvPr/>
        </p:nvSpPr>
        <p:spPr>
          <a:xfrm rot="10800000">
            <a:off x="4666975" y="3164433"/>
            <a:ext cx="978408" cy="484632"/>
          </a:xfrm>
          <a:prstGeom prst="rightArrow">
            <a:avLst>
              <a:gd fmla="val 50000" name="adj1"/>
              <a:gd fmla="val 50000"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6"/>
          <p:cNvSpPr/>
          <p:nvPr/>
        </p:nvSpPr>
        <p:spPr>
          <a:xfrm>
            <a:off x="2132209" y="2883474"/>
            <a:ext cx="2506042" cy="1046550"/>
          </a:xfrm>
          <a:prstGeom prst="rect">
            <a:avLst/>
          </a:prstGeom>
          <a:solidFill>
            <a:srgbClr val="8DA9DB"/>
          </a:solidFill>
          <a:ln cap="flat" cmpd="sng" w="12700">
            <a:solidFill>
              <a:schemeClr val="accen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Cartoonized Image</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p:nvPr/>
        </p:nvSpPr>
        <p:spPr>
          <a:xfrm>
            <a:off x="5782875" y="1868575"/>
            <a:ext cx="1085100" cy="1085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7"/>
          <p:cNvSpPr txBox="1"/>
          <p:nvPr>
            <p:ph type="ctrTitle"/>
          </p:nvPr>
        </p:nvSpPr>
        <p:spPr>
          <a:xfrm>
            <a:off x="1281448" y="2502775"/>
            <a:ext cx="4278402" cy="8373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1200"/>
              <a:buFont typeface="Calibri"/>
              <a:buNone/>
            </a:pPr>
            <a:r>
              <a:rPr lang="en"/>
              <a:t>ARCHITECTURAL DESIGN</a:t>
            </a:r>
            <a:endParaRPr/>
          </a:p>
        </p:txBody>
      </p:sp>
      <p:sp>
        <p:nvSpPr>
          <p:cNvPr id="186" name="Google Shape;186;p7"/>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800"/>
              <a:buFont typeface="Calibri"/>
              <a:buNone/>
            </a:pPr>
            <a:r>
              <a:rPr lang="en">
                <a:solidFill>
                  <a:schemeClr val="dk1"/>
                </a:solidFill>
              </a:rPr>
              <a:t>02</a:t>
            </a:r>
            <a:endParaRPr>
              <a:solidFill>
                <a:schemeClr val="dk1"/>
              </a:solidFill>
            </a:endParaRPr>
          </a:p>
        </p:txBody>
      </p:sp>
      <p:sp>
        <p:nvSpPr>
          <p:cNvPr id="187" name="Google Shape;187;p7"/>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7"/>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9" name="Google Shape;189;p7"/>
          <p:cNvCxnSpPr>
            <a:stCxn id="184" idx="2"/>
          </p:cNvCxnSpPr>
          <p:nvPr/>
        </p:nvCxnSpPr>
        <p:spPr>
          <a:xfrm>
            <a:off x="6325425" y="2953675"/>
            <a:ext cx="0" cy="978000"/>
          </a:xfrm>
          <a:prstGeom prst="straightConnector1">
            <a:avLst/>
          </a:prstGeom>
          <a:noFill/>
          <a:ln cap="flat" cmpd="sng" w="19050">
            <a:solidFill>
              <a:schemeClr val="accent3"/>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8"/>
          <p:cNvSpPr/>
          <p:nvPr/>
        </p:nvSpPr>
        <p:spPr>
          <a:xfrm>
            <a:off x="432926" y="521594"/>
            <a:ext cx="2067020" cy="1635618"/>
          </a:xfrm>
          <a:prstGeom prst="rect">
            <a:avLst/>
          </a:prstGeom>
          <a:solidFill>
            <a:schemeClr val="accent4"/>
          </a:solidFill>
          <a:ln cap="flat" cmpd="sng" w="12700">
            <a:solidFill>
              <a:schemeClr val="dk1"/>
            </a:solidFill>
            <a:prstDash val="solid"/>
            <a:miter lim="800000"/>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Arial"/>
                <a:ea typeface="Arial"/>
                <a:cs typeface="Arial"/>
                <a:sym typeface="Arial"/>
              </a:rPr>
              <a:t>Original Image</a:t>
            </a:r>
            <a:endParaRPr b="0" i="0" sz="2400" u="none" cap="none" strike="noStrike">
              <a:solidFill>
                <a:schemeClr val="lt1"/>
              </a:solidFill>
              <a:latin typeface="Arial"/>
              <a:ea typeface="Arial"/>
              <a:cs typeface="Arial"/>
              <a:sym typeface="Arial"/>
            </a:endParaRPr>
          </a:p>
        </p:txBody>
      </p:sp>
      <p:pic>
        <p:nvPicPr>
          <p:cNvPr id="195" name="Google Shape;195;p8"/>
          <p:cNvPicPr preferRelativeResize="0"/>
          <p:nvPr/>
        </p:nvPicPr>
        <p:blipFill rotWithShape="1">
          <a:blip r:embed="rId3">
            <a:alphaModFix/>
          </a:blip>
          <a:srcRect b="0" l="0" r="0" t="0"/>
          <a:stretch/>
        </p:blipFill>
        <p:spPr>
          <a:xfrm>
            <a:off x="882057" y="640689"/>
            <a:ext cx="1168757" cy="1046549"/>
          </a:xfrm>
          <a:prstGeom prst="rect">
            <a:avLst/>
          </a:prstGeom>
          <a:noFill/>
          <a:ln>
            <a:noFill/>
          </a:ln>
        </p:spPr>
      </p:pic>
      <p:sp>
        <p:nvSpPr>
          <p:cNvPr id="196" name="Google Shape;196;p8"/>
          <p:cNvSpPr/>
          <p:nvPr/>
        </p:nvSpPr>
        <p:spPr>
          <a:xfrm>
            <a:off x="6698547" y="528034"/>
            <a:ext cx="2067020" cy="1635618"/>
          </a:xfrm>
          <a:prstGeom prst="rect">
            <a:avLst/>
          </a:prstGeom>
          <a:solidFill>
            <a:schemeClr val="accent4"/>
          </a:solidFill>
          <a:ln cap="flat" cmpd="sng" w="12700">
            <a:solidFill>
              <a:schemeClr val="dk1"/>
            </a:solidFill>
            <a:prstDash val="solid"/>
            <a:miter lim="800000"/>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Arial"/>
                <a:ea typeface="Arial"/>
                <a:cs typeface="Arial"/>
                <a:sym typeface="Arial"/>
              </a:rPr>
              <a:t>RGB2HSV</a:t>
            </a:r>
            <a:endParaRPr b="0" i="0" sz="2400" u="none" cap="none" strike="noStrike">
              <a:solidFill>
                <a:schemeClr val="lt1"/>
              </a:solidFill>
              <a:latin typeface="Arial"/>
              <a:ea typeface="Arial"/>
              <a:cs typeface="Arial"/>
              <a:sym typeface="Arial"/>
            </a:endParaRPr>
          </a:p>
        </p:txBody>
      </p:sp>
      <p:pic>
        <p:nvPicPr>
          <p:cNvPr id="197" name="Google Shape;197;p8"/>
          <p:cNvPicPr preferRelativeResize="0"/>
          <p:nvPr/>
        </p:nvPicPr>
        <p:blipFill rotWithShape="1">
          <a:blip r:embed="rId4">
            <a:alphaModFix/>
          </a:blip>
          <a:srcRect b="0" l="0" r="0" t="0"/>
          <a:stretch/>
        </p:blipFill>
        <p:spPr>
          <a:xfrm>
            <a:off x="7147678" y="640689"/>
            <a:ext cx="1168757" cy="1046548"/>
          </a:xfrm>
          <a:prstGeom prst="rect">
            <a:avLst/>
          </a:prstGeom>
          <a:noFill/>
          <a:ln>
            <a:noFill/>
          </a:ln>
        </p:spPr>
      </p:pic>
      <p:sp>
        <p:nvSpPr>
          <p:cNvPr id="198" name="Google Shape;198;p8"/>
          <p:cNvSpPr/>
          <p:nvPr/>
        </p:nvSpPr>
        <p:spPr>
          <a:xfrm>
            <a:off x="2503371" y="817809"/>
            <a:ext cx="1064078" cy="811474"/>
          </a:xfrm>
          <a:prstGeom prst="rightArrow">
            <a:avLst>
              <a:gd fmla="val 50000" name="adj1"/>
              <a:gd fmla="val 50000"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 name="Google Shape;199;p8"/>
          <p:cNvSpPr/>
          <p:nvPr/>
        </p:nvSpPr>
        <p:spPr>
          <a:xfrm>
            <a:off x="6698546" y="3090929"/>
            <a:ext cx="2067020" cy="1635618"/>
          </a:xfrm>
          <a:prstGeom prst="rect">
            <a:avLst/>
          </a:prstGeom>
          <a:solidFill>
            <a:schemeClr val="accent4"/>
          </a:solidFill>
          <a:ln cap="flat" cmpd="sng" w="12700">
            <a:solidFill>
              <a:schemeClr val="dk1"/>
            </a:solidFill>
            <a:prstDash val="solid"/>
            <a:miter lim="800000"/>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Arial"/>
                <a:ea typeface="Arial"/>
                <a:cs typeface="Arial"/>
                <a:sym typeface="Arial"/>
              </a:rPr>
              <a:t>HSV2RGB</a:t>
            </a:r>
            <a:endParaRPr b="0" i="0" sz="2400" u="none" cap="none" strike="noStrike">
              <a:solidFill>
                <a:schemeClr val="lt1"/>
              </a:solidFill>
              <a:latin typeface="Arial"/>
              <a:ea typeface="Arial"/>
              <a:cs typeface="Arial"/>
              <a:sym typeface="Arial"/>
            </a:endParaRPr>
          </a:p>
        </p:txBody>
      </p:sp>
      <p:sp>
        <p:nvSpPr>
          <p:cNvPr id="200" name="Google Shape;200;p8"/>
          <p:cNvSpPr/>
          <p:nvPr/>
        </p:nvSpPr>
        <p:spPr>
          <a:xfrm>
            <a:off x="5634468" y="817809"/>
            <a:ext cx="1064079" cy="811474"/>
          </a:xfrm>
          <a:prstGeom prst="rightArrow">
            <a:avLst>
              <a:gd fmla="val 50000" name="adj1"/>
              <a:gd fmla="val 50000"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1" name="Google Shape;201;p8"/>
          <p:cNvSpPr/>
          <p:nvPr/>
        </p:nvSpPr>
        <p:spPr>
          <a:xfrm>
            <a:off x="3570874" y="528034"/>
            <a:ext cx="2067020" cy="1635618"/>
          </a:xfrm>
          <a:prstGeom prst="rect">
            <a:avLst/>
          </a:prstGeom>
          <a:solidFill>
            <a:schemeClr val="accent4"/>
          </a:solidFill>
          <a:ln cap="flat" cmpd="sng" w="12700">
            <a:solidFill>
              <a:schemeClr val="dk1"/>
            </a:solidFill>
            <a:prstDash val="solid"/>
            <a:miter lim="800000"/>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Arial"/>
                <a:ea typeface="Arial"/>
                <a:cs typeface="Arial"/>
                <a:sym typeface="Arial"/>
              </a:rPr>
              <a:t>Draw Edges</a:t>
            </a:r>
            <a:endParaRPr b="0" i="0" sz="2400" u="none" cap="none" strike="noStrike">
              <a:solidFill>
                <a:schemeClr val="lt1"/>
              </a:solidFill>
              <a:latin typeface="Arial"/>
              <a:ea typeface="Arial"/>
              <a:cs typeface="Arial"/>
              <a:sym typeface="Arial"/>
            </a:endParaRPr>
          </a:p>
        </p:txBody>
      </p:sp>
      <p:pic>
        <p:nvPicPr>
          <p:cNvPr id="202" name="Google Shape;202;p8"/>
          <p:cNvPicPr preferRelativeResize="0"/>
          <p:nvPr/>
        </p:nvPicPr>
        <p:blipFill rotWithShape="1">
          <a:blip r:embed="rId5">
            <a:alphaModFix/>
          </a:blip>
          <a:srcRect b="0" l="0" r="0" t="0"/>
          <a:stretch/>
        </p:blipFill>
        <p:spPr>
          <a:xfrm>
            <a:off x="4016580" y="640689"/>
            <a:ext cx="1223788" cy="1046548"/>
          </a:xfrm>
          <a:prstGeom prst="rect">
            <a:avLst/>
          </a:prstGeom>
          <a:noFill/>
          <a:ln>
            <a:noFill/>
          </a:ln>
        </p:spPr>
      </p:pic>
      <p:pic>
        <p:nvPicPr>
          <p:cNvPr id="203" name="Google Shape;203;p8"/>
          <p:cNvPicPr preferRelativeResize="0"/>
          <p:nvPr/>
        </p:nvPicPr>
        <p:blipFill rotWithShape="1">
          <a:blip r:embed="rId6">
            <a:alphaModFix/>
          </a:blip>
          <a:srcRect b="0" l="0" r="0" t="0"/>
          <a:stretch/>
        </p:blipFill>
        <p:spPr>
          <a:xfrm>
            <a:off x="7170168" y="3216464"/>
            <a:ext cx="1146267" cy="1046547"/>
          </a:xfrm>
          <a:prstGeom prst="rect">
            <a:avLst/>
          </a:prstGeom>
          <a:noFill/>
          <a:ln>
            <a:noFill/>
          </a:ln>
        </p:spPr>
      </p:pic>
      <p:sp>
        <p:nvSpPr>
          <p:cNvPr id="204" name="Google Shape;204;p8"/>
          <p:cNvSpPr/>
          <p:nvPr/>
        </p:nvSpPr>
        <p:spPr>
          <a:xfrm rot="5400000">
            <a:off x="7343586" y="2215922"/>
            <a:ext cx="938545" cy="811474"/>
          </a:xfrm>
          <a:prstGeom prst="rightArrow">
            <a:avLst>
              <a:gd fmla="val 50000" name="adj1"/>
              <a:gd fmla="val 50000"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5" name="Google Shape;205;p8"/>
          <p:cNvSpPr/>
          <p:nvPr/>
        </p:nvSpPr>
        <p:spPr>
          <a:xfrm rot="10800000">
            <a:off x="5634467" y="3503001"/>
            <a:ext cx="1064079" cy="811474"/>
          </a:xfrm>
          <a:prstGeom prst="rightArrow">
            <a:avLst>
              <a:gd fmla="val 50000" name="adj1"/>
              <a:gd fmla="val 50000" name="adj2"/>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 name="Google Shape;206;p8"/>
          <p:cNvSpPr/>
          <p:nvPr/>
        </p:nvSpPr>
        <p:spPr>
          <a:xfrm>
            <a:off x="3570874" y="3090929"/>
            <a:ext cx="2067020" cy="1635618"/>
          </a:xfrm>
          <a:prstGeom prst="rect">
            <a:avLst/>
          </a:prstGeom>
          <a:solidFill>
            <a:schemeClr val="accent4"/>
          </a:solidFill>
          <a:ln cap="flat" cmpd="sng" w="12700">
            <a:solidFill>
              <a:schemeClr val="dk1"/>
            </a:solidFill>
            <a:prstDash val="solid"/>
            <a:miter lim="800000"/>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Arial"/>
                <a:ea typeface="Arial"/>
                <a:cs typeface="Arial"/>
                <a:sym typeface="Arial"/>
              </a:rPr>
              <a:t>Cartoon image</a:t>
            </a:r>
            <a:endParaRPr b="0" i="0" sz="2400" u="none" cap="none" strike="noStrike">
              <a:solidFill>
                <a:schemeClr val="lt1"/>
              </a:solidFill>
              <a:latin typeface="Arial"/>
              <a:ea typeface="Arial"/>
              <a:cs typeface="Arial"/>
              <a:sym typeface="Arial"/>
            </a:endParaRPr>
          </a:p>
        </p:txBody>
      </p:sp>
      <p:pic>
        <p:nvPicPr>
          <p:cNvPr id="207" name="Google Shape;207;p8"/>
          <p:cNvPicPr preferRelativeResize="0"/>
          <p:nvPr/>
        </p:nvPicPr>
        <p:blipFill rotWithShape="1">
          <a:blip r:embed="rId7">
            <a:alphaModFix/>
          </a:blip>
          <a:srcRect b="0" l="0" r="0" t="0"/>
          <a:stretch/>
        </p:blipFill>
        <p:spPr>
          <a:xfrm>
            <a:off x="3939056" y="3216464"/>
            <a:ext cx="1223788" cy="10464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9"/>
          <p:cNvSpPr/>
          <p:nvPr/>
        </p:nvSpPr>
        <p:spPr>
          <a:xfrm>
            <a:off x="5782875" y="1868575"/>
            <a:ext cx="1085100" cy="1085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9"/>
          <p:cNvSpPr txBox="1"/>
          <p:nvPr>
            <p:ph type="ctrTitle"/>
          </p:nvPr>
        </p:nvSpPr>
        <p:spPr>
          <a:xfrm>
            <a:off x="1482313" y="2050069"/>
            <a:ext cx="4038900" cy="8373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1200"/>
              <a:buFont typeface="Calibri"/>
              <a:buNone/>
            </a:pPr>
            <a:r>
              <a:rPr lang="en"/>
              <a:t>ALGORITHM</a:t>
            </a:r>
            <a:endParaRPr/>
          </a:p>
        </p:txBody>
      </p:sp>
      <p:sp>
        <p:nvSpPr>
          <p:cNvPr id="214" name="Google Shape;214;p9"/>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4800"/>
              <a:buFont typeface="Calibri"/>
              <a:buNone/>
            </a:pPr>
            <a:r>
              <a:rPr lang="en"/>
              <a:t>03</a:t>
            </a:r>
            <a:endParaRPr/>
          </a:p>
        </p:txBody>
      </p:sp>
      <p:sp>
        <p:nvSpPr>
          <p:cNvPr id="215" name="Google Shape;215;p9"/>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9"/>
          <p:cNvSpPr/>
          <p:nvPr/>
        </p:nvSpPr>
        <p:spPr>
          <a:xfrm>
            <a:off x="1369950" y="3869000"/>
            <a:ext cx="5074478"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 name="Google Shape;217;p9"/>
          <p:cNvCxnSpPr>
            <a:stCxn id="212" idx="2"/>
          </p:cNvCxnSpPr>
          <p:nvPr/>
        </p:nvCxnSpPr>
        <p:spPr>
          <a:xfrm>
            <a:off x="6325425" y="2953675"/>
            <a:ext cx="0" cy="9780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2023-04-20T16:57:01Z</dcterms:created>
  <dc:creator>Poojan</dc:creator>
</cp:coreProperties>
</file>